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sldIdLst>
    <p:sldId id="256" r:id="rId2"/>
    <p:sldId id="257" r:id="rId3"/>
    <p:sldId id="308" r:id="rId4"/>
    <p:sldId id="309" r:id="rId5"/>
    <p:sldId id="310" r:id="rId6"/>
    <p:sldId id="314" r:id="rId7"/>
    <p:sldId id="268" r:id="rId8"/>
    <p:sldId id="263" r:id="rId9"/>
    <p:sldId id="300" r:id="rId10"/>
    <p:sldId id="301" r:id="rId11"/>
    <p:sldId id="302" r:id="rId12"/>
    <p:sldId id="303" r:id="rId13"/>
    <p:sldId id="274" r:id="rId14"/>
    <p:sldId id="287" r:id="rId15"/>
    <p:sldId id="288" r:id="rId16"/>
    <p:sldId id="289" r:id="rId17"/>
    <p:sldId id="270" r:id="rId18"/>
    <p:sldId id="277" r:id="rId19"/>
    <p:sldId id="312" r:id="rId20"/>
    <p:sldId id="290" r:id="rId21"/>
    <p:sldId id="291" r:id="rId22"/>
    <p:sldId id="293" r:id="rId23"/>
    <p:sldId id="294" r:id="rId24"/>
    <p:sldId id="295" r:id="rId25"/>
    <p:sldId id="296" r:id="rId26"/>
    <p:sldId id="299" r:id="rId27"/>
    <p:sldId id="292" r:id="rId28"/>
    <p:sldId id="297" r:id="rId29"/>
    <p:sldId id="298" r:id="rId30"/>
    <p:sldId id="313" r:id="rId31"/>
    <p:sldId id="275" r:id="rId32"/>
    <p:sldId id="281" r:id="rId33"/>
    <p:sldId id="283" r:id="rId34"/>
    <p:sldId id="284" r:id="rId35"/>
    <p:sldId id="285" r:id="rId36"/>
    <p:sldId id="276" r:id="rId37"/>
    <p:sldId id="286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EBE"/>
    <a:srgbClr val="1725A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3189D-0C68-4AFA-9DB4-5996F8C69DA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580BD9C-31DA-41B8-8BD7-5CFB29CF74B3}">
      <dgm:prSet phldrT="[Text]" phldr="1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endParaRPr lang="de-DE"/>
        </a:p>
      </dgm:t>
    </dgm:pt>
    <dgm:pt modelId="{4F359B7C-E06B-4672-A9ED-729D5960B158}" type="parTrans" cxnId="{E7644E70-3F73-4410-84A2-294712F0C102}">
      <dgm:prSet/>
      <dgm:spPr/>
      <dgm:t>
        <a:bodyPr/>
        <a:lstStyle/>
        <a:p>
          <a:endParaRPr lang="de-DE"/>
        </a:p>
      </dgm:t>
    </dgm:pt>
    <dgm:pt modelId="{2567BCA7-DCDC-4D4C-97C9-9948E3D18231}" type="sibTrans" cxnId="{E7644E70-3F73-4410-84A2-294712F0C102}">
      <dgm:prSet/>
      <dgm:spPr/>
      <dgm:t>
        <a:bodyPr/>
        <a:lstStyle/>
        <a:p>
          <a:endParaRPr lang="de-DE"/>
        </a:p>
      </dgm:t>
    </dgm:pt>
    <dgm:pt modelId="{0171290E-7632-4336-BEA8-BFE0DBE31EFE}">
      <dgm:prSet phldrT="[Text]" phldr="1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endParaRPr lang="de-DE" dirty="0"/>
        </a:p>
      </dgm:t>
    </dgm:pt>
    <dgm:pt modelId="{AC56F607-1289-481C-AE16-0D6D10917023}" type="parTrans" cxnId="{77AFEA4E-490D-4754-B68B-28BB6797DB1C}">
      <dgm:prSet/>
      <dgm:spPr/>
      <dgm:t>
        <a:bodyPr/>
        <a:lstStyle/>
        <a:p>
          <a:endParaRPr lang="de-DE"/>
        </a:p>
      </dgm:t>
    </dgm:pt>
    <dgm:pt modelId="{35BAD523-6DD5-4687-BC66-76E106F183C3}" type="sibTrans" cxnId="{77AFEA4E-490D-4754-B68B-28BB6797DB1C}">
      <dgm:prSet/>
      <dgm:spPr/>
      <dgm:t>
        <a:bodyPr/>
        <a:lstStyle/>
        <a:p>
          <a:endParaRPr lang="de-DE"/>
        </a:p>
      </dgm:t>
    </dgm:pt>
    <dgm:pt modelId="{A0665C99-B2C0-49AE-ABF8-3343887B623E}" type="pres">
      <dgm:prSet presAssocID="{8BA3189D-0C68-4AFA-9DB4-5996F8C69DA3}" presName="compositeShape" presStyleCnt="0">
        <dgm:presLayoutVars>
          <dgm:chMax val="7"/>
          <dgm:dir/>
          <dgm:resizeHandles val="exact"/>
        </dgm:presLayoutVars>
      </dgm:prSet>
      <dgm:spPr/>
    </dgm:pt>
    <dgm:pt modelId="{9F1B6FFF-EC02-41E8-97D1-E42BDE509E32}" type="pres">
      <dgm:prSet presAssocID="{C580BD9C-31DA-41B8-8BD7-5CFB29CF74B3}" presName="circ1" presStyleLbl="vennNode1" presStyleIdx="0" presStyleCnt="2" custScaleX="165166" custScaleY="111299" custLinFactNeighborX="41399" custLinFactNeighborY="-24123"/>
      <dgm:spPr/>
      <dgm:t>
        <a:bodyPr/>
        <a:lstStyle/>
        <a:p>
          <a:endParaRPr lang="de-DE"/>
        </a:p>
      </dgm:t>
    </dgm:pt>
    <dgm:pt modelId="{7FA033A3-6363-4A37-A410-5BBAB1771A39}" type="pres">
      <dgm:prSet presAssocID="{C580BD9C-31DA-41B8-8BD7-5CFB29CF74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DAE926-E96A-4160-8985-2DB3518F4D54}" type="pres">
      <dgm:prSet presAssocID="{0171290E-7632-4336-BEA8-BFE0DBE31EFE}" presName="circ2" presStyleLbl="vennNode1" presStyleIdx="1" presStyleCnt="2" custScaleX="163020" custScaleY="105769" custLinFactNeighborX="-28529" custLinFactNeighborY="52069"/>
      <dgm:spPr/>
    </dgm:pt>
    <dgm:pt modelId="{C1EA38BB-0139-4AFF-9D16-D66ED75C1FE9}" type="pres">
      <dgm:prSet presAssocID="{0171290E-7632-4336-BEA8-BFE0DBE31EF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7AFEA4E-490D-4754-B68B-28BB6797DB1C}" srcId="{8BA3189D-0C68-4AFA-9DB4-5996F8C69DA3}" destId="{0171290E-7632-4336-BEA8-BFE0DBE31EFE}" srcOrd="1" destOrd="0" parTransId="{AC56F607-1289-481C-AE16-0D6D10917023}" sibTransId="{35BAD523-6DD5-4687-BC66-76E106F183C3}"/>
    <dgm:cxn modelId="{9BF5AB47-CF9C-46AD-92D6-631AEADDA1FC}" type="presOf" srcId="{C580BD9C-31DA-41B8-8BD7-5CFB29CF74B3}" destId="{9F1B6FFF-EC02-41E8-97D1-E42BDE509E32}" srcOrd="0" destOrd="0" presId="urn:microsoft.com/office/officeart/2005/8/layout/venn1"/>
    <dgm:cxn modelId="{E7644E70-3F73-4410-84A2-294712F0C102}" srcId="{8BA3189D-0C68-4AFA-9DB4-5996F8C69DA3}" destId="{C580BD9C-31DA-41B8-8BD7-5CFB29CF74B3}" srcOrd="0" destOrd="0" parTransId="{4F359B7C-E06B-4672-A9ED-729D5960B158}" sibTransId="{2567BCA7-DCDC-4D4C-97C9-9948E3D18231}"/>
    <dgm:cxn modelId="{A21B2E6F-FDBA-4B3F-A19B-E023262EDF52}" type="presOf" srcId="{C580BD9C-31DA-41B8-8BD7-5CFB29CF74B3}" destId="{7FA033A3-6363-4A37-A410-5BBAB1771A39}" srcOrd="1" destOrd="0" presId="urn:microsoft.com/office/officeart/2005/8/layout/venn1"/>
    <dgm:cxn modelId="{EB8A0775-DE92-4DA4-8EB0-A779B4160C67}" type="presOf" srcId="{0171290E-7632-4336-BEA8-BFE0DBE31EFE}" destId="{C1EA38BB-0139-4AFF-9D16-D66ED75C1FE9}" srcOrd="1" destOrd="0" presId="urn:microsoft.com/office/officeart/2005/8/layout/venn1"/>
    <dgm:cxn modelId="{9C2CAC5F-171D-4412-9EFD-CED5A011DDE5}" type="presOf" srcId="{0171290E-7632-4336-BEA8-BFE0DBE31EFE}" destId="{0DDAE926-E96A-4160-8985-2DB3518F4D54}" srcOrd="0" destOrd="0" presId="urn:microsoft.com/office/officeart/2005/8/layout/venn1"/>
    <dgm:cxn modelId="{6FCDCA19-7430-4907-A349-1F0DB514B07C}" type="presOf" srcId="{8BA3189D-0C68-4AFA-9DB4-5996F8C69DA3}" destId="{A0665C99-B2C0-49AE-ABF8-3343887B623E}" srcOrd="0" destOrd="0" presId="urn:microsoft.com/office/officeart/2005/8/layout/venn1"/>
    <dgm:cxn modelId="{A8A2B65A-4E08-40BF-BC09-D789F2424B56}" type="presParOf" srcId="{A0665C99-B2C0-49AE-ABF8-3343887B623E}" destId="{9F1B6FFF-EC02-41E8-97D1-E42BDE509E32}" srcOrd="0" destOrd="0" presId="urn:microsoft.com/office/officeart/2005/8/layout/venn1"/>
    <dgm:cxn modelId="{47C84AA1-4006-4AEF-A3DB-C7FA6FB319C0}" type="presParOf" srcId="{A0665C99-B2C0-49AE-ABF8-3343887B623E}" destId="{7FA033A3-6363-4A37-A410-5BBAB1771A39}" srcOrd="1" destOrd="0" presId="urn:microsoft.com/office/officeart/2005/8/layout/venn1"/>
    <dgm:cxn modelId="{F1E1D534-73E4-4191-8503-B52BFAA92AC6}" type="presParOf" srcId="{A0665C99-B2C0-49AE-ABF8-3343887B623E}" destId="{0DDAE926-E96A-4160-8985-2DB3518F4D54}" srcOrd="2" destOrd="0" presId="urn:microsoft.com/office/officeart/2005/8/layout/venn1"/>
    <dgm:cxn modelId="{C939ED37-B721-47A8-9282-1EABB52A0932}" type="presParOf" srcId="{A0665C99-B2C0-49AE-ABF8-3343887B623E}" destId="{C1EA38BB-0139-4AFF-9D16-D66ED75C1FE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3189D-0C68-4AFA-9DB4-5996F8C69DA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580BD9C-31DA-41B8-8BD7-5CFB29CF74B3}">
      <dgm:prSet phldrT="[Text]" phldr="1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endParaRPr lang="de-DE" dirty="0"/>
        </a:p>
      </dgm:t>
    </dgm:pt>
    <dgm:pt modelId="{4F359B7C-E06B-4672-A9ED-729D5960B158}" type="parTrans" cxnId="{E7644E70-3F73-4410-84A2-294712F0C102}">
      <dgm:prSet/>
      <dgm:spPr/>
      <dgm:t>
        <a:bodyPr/>
        <a:lstStyle/>
        <a:p>
          <a:endParaRPr lang="de-DE"/>
        </a:p>
      </dgm:t>
    </dgm:pt>
    <dgm:pt modelId="{2567BCA7-DCDC-4D4C-97C9-9948E3D18231}" type="sibTrans" cxnId="{E7644E70-3F73-4410-84A2-294712F0C102}">
      <dgm:prSet/>
      <dgm:spPr/>
      <dgm:t>
        <a:bodyPr/>
        <a:lstStyle/>
        <a:p>
          <a:endParaRPr lang="de-DE"/>
        </a:p>
      </dgm:t>
    </dgm:pt>
    <dgm:pt modelId="{0171290E-7632-4336-BEA8-BFE0DBE31EFE}">
      <dgm:prSet phldrT="[Text]" phldr="1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endParaRPr lang="de-DE" dirty="0"/>
        </a:p>
      </dgm:t>
    </dgm:pt>
    <dgm:pt modelId="{AC56F607-1289-481C-AE16-0D6D10917023}" type="parTrans" cxnId="{77AFEA4E-490D-4754-B68B-28BB6797DB1C}">
      <dgm:prSet/>
      <dgm:spPr/>
      <dgm:t>
        <a:bodyPr/>
        <a:lstStyle/>
        <a:p>
          <a:endParaRPr lang="de-DE"/>
        </a:p>
      </dgm:t>
    </dgm:pt>
    <dgm:pt modelId="{35BAD523-6DD5-4687-BC66-76E106F183C3}" type="sibTrans" cxnId="{77AFEA4E-490D-4754-B68B-28BB6797DB1C}">
      <dgm:prSet/>
      <dgm:spPr/>
      <dgm:t>
        <a:bodyPr/>
        <a:lstStyle/>
        <a:p>
          <a:endParaRPr lang="de-DE"/>
        </a:p>
      </dgm:t>
    </dgm:pt>
    <dgm:pt modelId="{A0665C99-B2C0-49AE-ABF8-3343887B623E}" type="pres">
      <dgm:prSet presAssocID="{8BA3189D-0C68-4AFA-9DB4-5996F8C69DA3}" presName="compositeShape" presStyleCnt="0">
        <dgm:presLayoutVars>
          <dgm:chMax val="7"/>
          <dgm:dir/>
          <dgm:resizeHandles val="exact"/>
        </dgm:presLayoutVars>
      </dgm:prSet>
      <dgm:spPr/>
    </dgm:pt>
    <dgm:pt modelId="{9F1B6FFF-EC02-41E8-97D1-E42BDE509E32}" type="pres">
      <dgm:prSet presAssocID="{C580BD9C-31DA-41B8-8BD7-5CFB29CF74B3}" presName="circ1" presStyleLbl="vennNode1" presStyleIdx="0" presStyleCnt="2" custScaleX="165166" custScaleY="111299" custLinFactNeighborX="41399" custLinFactNeighborY="-24123"/>
      <dgm:spPr/>
      <dgm:t>
        <a:bodyPr/>
        <a:lstStyle/>
        <a:p>
          <a:endParaRPr lang="de-DE"/>
        </a:p>
      </dgm:t>
    </dgm:pt>
    <dgm:pt modelId="{7FA033A3-6363-4A37-A410-5BBAB1771A39}" type="pres">
      <dgm:prSet presAssocID="{C580BD9C-31DA-41B8-8BD7-5CFB29CF74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DAE926-E96A-4160-8985-2DB3518F4D54}" type="pres">
      <dgm:prSet presAssocID="{0171290E-7632-4336-BEA8-BFE0DBE31EFE}" presName="circ2" presStyleLbl="vennNode1" presStyleIdx="1" presStyleCnt="2" custScaleX="163020" custScaleY="105769" custLinFactNeighborX="-28529" custLinFactNeighborY="52069"/>
      <dgm:spPr/>
    </dgm:pt>
    <dgm:pt modelId="{C1EA38BB-0139-4AFF-9D16-D66ED75C1FE9}" type="pres">
      <dgm:prSet presAssocID="{0171290E-7632-4336-BEA8-BFE0DBE31EF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7AFEA4E-490D-4754-B68B-28BB6797DB1C}" srcId="{8BA3189D-0C68-4AFA-9DB4-5996F8C69DA3}" destId="{0171290E-7632-4336-BEA8-BFE0DBE31EFE}" srcOrd="1" destOrd="0" parTransId="{AC56F607-1289-481C-AE16-0D6D10917023}" sibTransId="{35BAD523-6DD5-4687-BC66-76E106F183C3}"/>
    <dgm:cxn modelId="{E7644E70-3F73-4410-84A2-294712F0C102}" srcId="{8BA3189D-0C68-4AFA-9DB4-5996F8C69DA3}" destId="{C580BD9C-31DA-41B8-8BD7-5CFB29CF74B3}" srcOrd="0" destOrd="0" parTransId="{4F359B7C-E06B-4672-A9ED-729D5960B158}" sibTransId="{2567BCA7-DCDC-4D4C-97C9-9948E3D18231}"/>
    <dgm:cxn modelId="{B8627B33-EBB8-42AC-8A56-414BA08C2295}" type="presOf" srcId="{0171290E-7632-4336-BEA8-BFE0DBE31EFE}" destId="{0DDAE926-E96A-4160-8985-2DB3518F4D54}" srcOrd="0" destOrd="0" presId="urn:microsoft.com/office/officeart/2005/8/layout/venn1"/>
    <dgm:cxn modelId="{1232BDA8-C85A-436A-8413-D1A5C7ED6E21}" type="presOf" srcId="{C580BD9C-31DA-41B8-8BD7-5CFB29CF74B3}" destId="{7FA033A3-6363-4A37-A410-5BBAB1771A39}" srcOrd="1" destOrd="0" presId="urn:microsoft.com/office/officeart/2005/8/layout/venn1"/>
    <dgm:cxn modelId="{1617D308-96F2-4A57-AA06-F416F6DA575A}" type="presOf" srcId="{C580BD9C-31DA-41B8-8BD7-5CFB29CF74B3}" destId="{9F1B6FFF-EC02-41E8-97D1-E42BDE509E32}" srcOrd="0" destOrd="0" presId="urn:microsoft.com/office/officeart/2005/8/layout/venn1"/>
    <dgm:cxn modelId="{97F78C24-3089-4E51-94B0-800B1079E8F1}" type="presOf" srcId="{8BA3189D-0C68-4AFA-9DB4-5996F8C69DA3}" destId="{A0665C99-B2C0-49AE-ABF8-3343887B623E}" srcOrd="0" destOrd="0" presId="urn:microsoft.com/office/officeart/2005/8/layout/venn1"/>
    <dgm:cxn modelId="{AEC3496F-0F54-48BB-BFED-72886BF506F9}" type="presOf" srcId="{0171290E-7632-4336-BEA8-BFE0DBE31EFE}" destId="{C1EA38BB-0139-4AFF-9D16-D66ED75C1FE9}" srcOrd="1" destOrd="0" presId="urn:microsoft.com/office/officeart/2005/8/layout/venn1"/>
    <dgm:cxn modelId="{293E2F10-8EFD-4B63-89DE-A8DA9DDF6F64}" type="presParOf" srcId="{A0665C99-B2C0-49AE-ABF8-3343887B623E}" destId="{9F1B6FFF-EC02-41E8-97D1-E42BDE509E32}" srcOrd="0" destOrd="0" presId="urn:microsoft.com/office/officeart/2005/8/layout/venn1"/>
    <dgm:cxn modelId="{BA16303B-27B6-4421-BA7A-EBB57B1DC006}" type="presParOf" srcId="{A0665C99-B2C0-49AE-ABF8-3343887B623E}" destId="{7FA033A3-6363-4A37-A410-5BBAB1771A39}" srcOrd="1" destOrd="0" presId="urn:microsoft.com/office/officeart/2005/8/layout/venn1"/>
    <dgm:cxn modelId="{914E9D7D-CCCE-49DA-87C8-C18445657267}" type="presParOf" srcId="{A0665C99-B2C0-49AE-ABF8-3343887B623E}" destId="{0DDAE926-E96A-4160-8985-2DB3518F4D54}" srcOrd="2" destOrd="0" presId="urn:microsoft.com/office/officeart/2005/8/layout/venn1"/>
    <dgm:cxn modelId="{799236F3-CC08-4D12-BB00-556FE098A6F4}" type="presParOf" srcId="{A0665C99-B2C0-49AE-ABF8-3343887B623E}" destId="{C1EA38BB-0139-4AFF-9D16-D66ED75C1FE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1B6FFF-EC02-41E8-97D1-E42BDE509E32}">
      <dsp:nvSpPr>
        <dsp:cNvPr id="0" name=""/>
        <dsp:cNvSpPr/>
      </dsp:nvSpPr>
      <dsp:spPr>
        <a:xfrm>
          <a:off x="450059" y="953358"/>
          <a:ext cx="5544644" cy="3736321"/>
        </a:xfrm>
        <a:prstGeom prst="ellipse">
          <a:avLst/>
        </a:prstGeom>
        <a:solidFill>
          <a:schemeClr val="bg2">
            <a:lumMod val="9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400" kern="1200"/>
        </a:p>
      </dsp:txBody>
      <dsp:txXfrm>
        <a:off x="1224311" y="1393951"/>
        <a:ext cx="3196911" cy="2855136"/>
      </dsp:txXfrm>
    </dsp:sp>
    <dsp:sp modelId="{0DDAE926-E96A-4160-8985-2DB3518F4D54}">
      <dsp:nvSpPr>
        <dsp:cNvPr id="0" name=""/>
        <dsp:cNvSpPr/>
      </dsp:nvSpPr>
      <dsp:spPr>
        <a:xfrm>
          <a:off x="558057" y="3603955"/>
          <a:ext cx="5472602" cy="3550679"/>
        </a:xfrm>
        <a:prstGeom prst="ellipse">
          <a:avLst/>
        </a:prstGeom>
        <a:solidFill>
          <a:schemeClr val="bg2">
            <a:lumMod val="9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400" kern="1200" dirty="0"/>
        </a:p>
      </dsp:txBody>
      <dsp:txXfrm>
        <a:off x="2111093" y="4022656"/>
        <a:ext cx="3155374" cy="27132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1B6FFF-EC02-41E8-97D1-E42BDE509E32}">
      <dsp:nvSpPr>
        <dsp:cNvPr id="0" name=""/>
        <dsp:cNvSpPr/>
      </dsp:nvSpPr>
      <dsp:spPr>
        <a:xfrm>
          <a:off x="450059" y="953358"/>
          <a:ext cx="5544644" cy="3736321"/>
        </a:xfrm>
        <a:prstGeom prst="ellipse">
          <a:avLst/>
        </a:prstGeom>
        <a:solidFill>
          <a:schemeClr val="bg2">
            <a:lumMod val="9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400" kern="1200"/>
        </a:p>
      </dsp:txBody>
      <dsp:txXfrm>
        <a:off x="1224311" y="1393951"/>
        <a:ext cx="3196911" cy="2855136"/>
      </dsp:txXfrm>
    </dsp:sp>
    <dsp:sp modelId="{0DDAE926-E96A-4160-8985-2DB3518F4D54}">
      <dsp:nvSpPr>
        <dsp:cNvPr id="0" name=""/>
        <dsp:cNvSpPr/>
      </dsp:nvSpPr>
      <dsp:spPr>
        <a:xfrm>
          <a:off x="558057" y="3603955"/>
          <a:ext cx="5472602" cy="3550679"/>
        </a:xfrm>
        <a:prstGeom prst="ellipse">
          <a:avLst/>
        </a:prstGeom>
        <a:solidFill>
          <a:schemeClr val="bg2">
            <a:lumMod val="9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400" kern="1200" dirty="0"/>
        </a:p>
      </dsp:txBody>
      <dsp:txXfrm>
        <a:off x="2111093" y="4022656"/>
        <a:ext cx="3155374" cy="2713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ec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ec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c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ec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bgerundetes Rechtec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109300C-C3F8-4C27-891C-8048E839CFE2}" type="datetimeFigureOut">
              <a:rPr lang="de-DE" smtClean="0"/>
              <a:pPr/>
              <a:t>16.05.2012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231FD0C-3A45-40BF-99AB-FDFDD601D5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300C-C3F8-4C27-891C-8048E839CFE2}" type="datetimeFigureOut">
              <a:rPr lang="de-DE" smtClean="0"/>
              <a:pPr/>
              <a:t>16.05.2012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D0C-3A45-40BF-99AB-FDFDD601D5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300C-C3F8-4C27-891C-8048E839CFE2}" type="datetimeFigureOut">
              <a:rPr lang="de-DE" smtClean="0"/>
              <a:pPr/>
              <a:t>16.05.2012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D0C-3A45-40BF-99AB-FDFDD601D5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300C-C3F8-4C27-891C-8048E839CFE2}" type="datetimeFigureOut">
              <a:rPr lang="de-DE" smtClean="0"/>
              <a:pPr/>
              <a:t>16.05.2012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D0C-3A45-40BF-99AB-FDFDD601D5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300C-C3F8-4C27-891C-8048E839CFE2}" type="datetimeFigureOut">
              <a:rPr lang="de-DE" smtClean="0"/>
              <a:pPr/>
              <a:t>16.05.2012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D0C-3A45-40BF-99AB-FDFDD601D5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300C-C3F8-4C27-891C-8048E839CFE2}" type="datetimeFigureOut">
              <a:rPr lang="de-DE" smtClean="0"/>
              <a:pPr/>
              <a:t>16.05.2012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D0C-3A45-40BF-99AB-FDFDD601D5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09300C-C3F8-4C27-891C-8048E839CFE2}" type="datetimeFigureOut">
              <a:rPr lang="de-DE" smtClean="0"/>
              <a:pPr/>
              <a:t>16.05.2012</a:t>
            </a:fld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31FD0C-3A45-40BF-99AB-FDFDD601D53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109300C-C3F8-4C27-891C-8048E839CFE2}" type="datetimeFigureOut">
              <a:rPr lang="de-DE" smtClean="0"/>
              <a:pPr/>
              <a:t>16.05.2012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231FD0C-3A45-40BF-99AB-FDFDD601D5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300C-C3F8-4C27-891C-8048E839CFE2}" type="datetimeFigureOut">
              <a:rPr lang="de-DE" smtClean="0"/>
              <a:pPr/>
              <a:t>16.05.2012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D0C-3A45-40BF-99AB-FDFDD601D5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300C-C3F8-4C27-891C-8048E839CFE2}" type="datetimeFigureOut">
              <a:rPr lang="de-DE" smtClean="0"/>
              <a:pPr/>
              <a:t>16.05.2012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D0C-3A45-40BF-99AB-FDFDD601D5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300C-C3F8-4C27-891C-8048E839CFE2}" type="datetimeFigureOut">
              <a:rPr lang="de-DE" smtClean="0"/>
              <a:pPr/>
              <a:t>16.05.2012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D0C-3A45-40BF-99AB-FDFDD601D5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c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ec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109300C-C3F8-4C27-891C-8048E839CFE2}" type="datetimeFigureOut">
              <a:rPr lang="de-DE" smtClean="0"/>
              <a:pPr/>
              <a:t>16.05.2012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231FD0C-3A45-40BF-99AB-FDFDD601D5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128792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r>
              <a:rPr lang="de-DE" dirty="0" smtClean="0"/>
              <a:t> in </a:t>
            </a:r>
            <a:r>
              <a:rPr lang="de-DE" dirty="0" err="1" smtClean="0"/>
              <a:t>Bucklin</a:t>
            </a:r>
            <a:r>
              <a:rPr lang="de-DE" dirty="0" smtClean="0"/>
              <a:t>, </a:t>
            </a:r>
            <a:r>
              <a:rPr lang="de-DE" dirty="0" err="1" smtClean="0"/>
              <a:t>Fallback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Plurality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r>
              <a:rPr lang="de-DE" dirty="0" smtClean="0"/>
              <a:t>: An Experimental Approach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8507288" cy="1752600"/>
          </a:xfrm>
        </p:spPr>
        <p:txBody>
          <a:bodyPr/>
          <a:lstStyle/>
          <a:p>
            <a:r>
              <a:rPr lang="de-DE" dirty="0" smtClean="0"/>
              <a:t>Jörg Rothe &amp; Lena </a:t>
            </a:r>
            <a:r>
              <a:rPr lang="de-DE" dirty="0" err="1" smtClean="0"/>
              <a:t>Schend</a:t>
            </a:r>
            <a:r>
              <a:rPr lang="de-DE" dirty="0" smtClean="0"/>
              <a:t> </a:t>
            </a:r>
          </a:p>
          <a:p>
            <a:r>
              <a:rPr lang="de-DE" dirty="0" smtClean="0"/>
              <a:t>SEA 2012, Bordeaux – June 2012</a:t>
            </a:r>
          </a:p>
          <a:p>
            <a:endParaRPr lang="de-DE" dirty="0" smtClean="0"/>
          </a:p>
          <a:p>
            <a:r>
              <a:rPr lang="de-DE" dirty="0" smtClean="0"/>
              <a:t>Heinrich-Heine-Universität Düsseldorf, Germany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err="1" smtClean="0"/>
              <a:t>Elections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r>
              <a:rPr lang="de-DE" dirty="0" smtClean="0"/>
              <a:t> Systems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662811">
            <a:off x="2583702" y="4798849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Borda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123728" y="4283804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k</a:t>
            </a:r>
            <a:r>
              <a:rPr lang="de-DE" dirty="0" smtClean="0"/>
              <a:t>-</a:t>
            </a:r>
            <a:r>
              <a:rPr lang="de-DE" dirty="0" err="1" smtClean="0"/>
              <a:t>Approval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547664" y="277163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Veto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 rot="21323709">
            <a:off x="983551" y="458112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Fallback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3528" y="5229200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Positional</a:t>
            </a:r>
            <a:r>
              <a:rPr lang="de-DE" dirty="0" smtClean="0"/>
              <a:t> </a:t>
            </a:r>
            <a:r>
              <a:rPr lang="de-DE" dirty="0" err="1" smtClean="0"/>
              <a:t>Scoring</a:t>
            </a:r>
            <a:r>
              <a:rPr lang="de-DE" dirty="0" smtClean="0"/>
              <a:t> Rules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 rot="20989117">
            <a:off x="1637697" y="5534399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Approval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23528" y="406778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STV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 rot="20889510">
            <a:off x="49269" y="4271161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Plurality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runoff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 rot="323971">
            <a:off x="626380" y="387034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Copeland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691680" y="377974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Condorcet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67544" y="486916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Kemeny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619672" y="486916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Dodgson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 rot="1194189">
            <a:off x="322692" y="5723749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Bucklin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Voting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123728" y="3059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Maximin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1907704" y="341970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Ranked</a:t>
            </a:r>
            <a:r>
              <a:rPr lang="de-DE" dirty="0" smtClean="0"/>
              <a:t> Pairs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 rot="278455">
            <a:off x="1056965" y="353952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Schulze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 rot="354270">
            <a:off x="265745" y="3160507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Plurality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755576" y="284364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Young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051720" y="284364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Smith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 rot="21244642">
            <a:off x="323528" y="352143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Young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 rot="742892">
            <a:off x="2297438" y="261263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SP-AV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 rot="21308406">
            <a:off x="118130" y="2365980"/>
            <a:ext cx="279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Normalized</a:t>
            </a:r>
            <a:r>
              <a:rPr lang="de-DE" dirty="0" smtClean="0"/>
              <a:t> Range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29" name="Inhaltsplatzhalter 28"/>
          <p:cNvSpPr>
            <a:spLocks noGrp="1"/>
          </p:cNvSpPr>
          <p:nvPr>
            <p:ph idx="1"/>
          </p:nvPr>
        </p:nvSpPr>
        <p:spPr>
          <a:xfrm>
            <a:off x="2915816" y="5877272"/>
            <a:ext cx="720080" cy="360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4500" b="1" dirty="0" smtClean="0">
                <a:ea typeface="Verdana" pitchFamily="34" charset="0"/>
                <a:cs typeface="Verdana" pitchFamily="34" charset="0"/>
              </a:rPr>
              <a:t>…</a:t>
            </a:r>
            <a:endParaRPr lang="de-DE" sz="45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572000" y="1196752"/>
            <a:ext cx="43204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Bucklin</a:t>
            </a:r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(BV)</a:t>
            </a:r>
          </a:p>
          <a:p>
            <a:endParaRPr lang="de-DE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&gt;	 &gt;	&gt;</a:t>
            </a:r>
            <a:endParaRPr lang="de-DE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	   </a:t>
            </a:r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	 &gt;	&gt;</a:t>
            </a:r>
            <a:endParaRPr lang="de-DE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               </a:t>
            </a:r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	 &gt;	&gt;</a:t>
            </a:r>
            <a:endParaRPr lang="de-DE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	   </a:t>
            </a:r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	 &gt;	&gt;</a:t>
            </a:r>
          </a:p>
          <a:p>
            <a:endParaRPr lang="de-DE" b="1" i="1" baseline="-25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	   </a:t>
            </a:r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	 &gt;	&gt;</a:t>
            </a:r>
            <a:endParaRPr lang="de-DE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b="1" i="1" baseline="-25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5148064" y="1700808"/>
            <a:ext cx="2981830" cy="2307552"/>
            <a:chOff x="5148064" y="1700808"/>
            <a:chExt cx="2981830" cy="2307552"/>
          </a:xfrm>
        </p:grpSpPr>
        <p:pic>
          <p:nvPicPr>
            <p:cNvPr id="32" name="Grafik 31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6084168" y="2276872"/>
              <a:ext cx="355496" cy="410203"/>
            </a:xfrm>
            <a:prstGeom prst="rect">
              <a:avLst/>
            </a:prstGeom>
          </p:spPr>
        </p:pic>
        <p:pic>
          <p:nvPicPr>
            <p:cNvPr id="33" name="Grafik 32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5148064" y="2708920"/>
              <a:ext cx="461550" cy="363336"/>
            </a:xfrm>
            <a:prstGeom prst="rect">
              <a:avLst/>
            </a:prstGeom>
          </p:spPr>
        </p:pic>
        <p:pic>
          <p:nvPicPr>
            <p:cNvPr id="34" name="Grafik 33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5220072" y="2204864"/>
              <a:ext cx="326023" cy="417101"/>
            </a:xfrm>
            <a:prstGeom prst="rect">
              <a:avLst/>
            </a:prstGeom>
          </p:spPr>
        </p:pic>
        <p:pic>
          <p:nvPicPr>
            <p:cNvPr id="35" name="Grafik 34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5220072" y="1700808"/>
              <a:ext cx="373702" cy="429431"/>
            </a:xfrm>
            <a:prstGeom prst="rect">
              <a:avLst/>
            </a:prstGeom>
          </p:spPr>
        </p:pic>
        <p:pic>
          <p:nvPicPr>
            <p:cNvPr id="36" name="Grafik 35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7740352" y="2204864"/>
              <a:ext cx="373702" cy="429431"/>
            </a:xfrm>
            <a:prstGeom prst="rect">
              <a:avLst/>
            </a:prstGeom>
          </p:spPr>
        </p:pic>
        <p:pic>
          <p:nvPicPr>
            <p:cNvPr id="37" name="Grafik 36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7726690" y="2700000"/>
              <a:ext cx="373702" cy="429431"/>
            </a:xfrm>
            <a:prstGeom prst="rect">
              <a:avLst/>
            </a:prstGeom>
          </p:spPr>
        </p:pic>
        <p:pic>
          <p:nvPicPr>
            <p:cNvPr id="38" name="Grafik 37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7740352" y="3140968"/>
              <a:ext cx="373702" cy="429431"/>
            </a:xfrm>
            <a:prstGeom prst="rect">
              <a:avLst/>
            </a:prstGeom>
          </p:spPr>
        </p:pic>
        <p:pic>
          <p:nvPicPr>
            <p:cNvPr id="39" name="Grafik 38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5220072" y="3573016"/>
              <a:ext cx="373702" cy="429431"/>
            </a:xfrm>
            <a:prstGeom prst="rect">
              <a:avLst/>
            </a:prstGeom>
          </p:spPr>
        </p:pic>
        <p:pic>
          <p:nvPicPr>
            <p:cNvPr id="40" name="Grafik 39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5220072" y="3140968"/>
              <a:ext cx="326023" cy="417101"/>
            </a:xfrm>
            <a:prstGeom prst="rect">
              <a:avLst/>
            </a:prstGeom>
          </p:spPr>
        </p:pic>
        <p:pic>
          <p:nvPicPr>
            <p:cNvPr id="41" name="Grafik 40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6084168" y="1772816"/>
              <a:ext cx="326023" cy="417101"/>
            </a:xfrm>
            <a:prstGeom prst="rect">
              <a:avLst/>
            </a:prstGeom>
          </p:spPr>
        </p:pic>
        <p:pic>
          <p:nvPicPr>
            <p:cNvPr id="42" name="Grafik 41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6948264" y="2708920"/>
              <a:ext cx="326023" cy="417101"/>
            </a:xfrm>
            <a:prstGeom prst="rect">
              <a:avLst/>
            </a:prstGeom>
          </p:spPr>
        </p:pic>
        <p:pic>
          <p:nvPicPr>
            <p:cNvPr id="43" name="Grafik 42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6948264" y="3573016"/>
              <a:ext cx="326023" cy="417101"/>
            </a:xfrm>
            <a:prstGeom prst="rect">
              <a:avLst/>
            </a:prstGeom>
          </p:spPr>
        </p:pic>
        <p:pic>
          <p:nvPicPr>
            <p:cNvPr id="44" name="Grafik 43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6876256" y="1772816"/>
              <a:ext cx="461550" cy="363336"/>
            </a:xfrm>
            <a:prstGeom prst="rect">
              <a:avLst/>
            </a:prstGeom>
          </p:spPr>
        </p:pic>
        <p:pic>
          <p:nvPicPr>
            <p:cNvPr id="45" name="Grafik 44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6876256" y="2273576"/>
              <a:ext cx="461550" cy="363336"/>
            </a:xfrm>
            <a:prstGeom prst="rect">
              <a:avLst/>
            </a:prstGeom>
          </p:spPr>
        </p:pic>
        <p:pic>
          <p:nvPicPr>
            <p:cNvPr id="46" name="Grafik 45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7668344" y="3645024"/>
              <a:ext cx="461550" cy="363336"/>
            </a:xfrm>
            <a:prstGeom prst="rect">
              <a:avLst/>
            </a:prstGeom>
          </p:spPr>
        </p:pic>
        <p:pic>
          <p:nvPicPr>
            <p:cNvPr id="47" name="Grafik 46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6012160" y="3209680"/>
              <a:ext cx="461550" cy="363336"/>
            </a:xfrm>
            <a:prstGeom prst="rect">
              <a:avLst/>
            </a:prstGeom>
          </p:spPr>
        </p:pic>
        <p:pic>
          <p:nvPicPr>
            <p:cNvPr id="48" name="Grafik 47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6084168" y="2708920"/>
              <a:ext cx="355496" cy="410203"/>
            </a:xfrm>
            <a:prstGeom prst="rect">
              <a:avLst/>
            </a:prstGeom>
          </p:spPr>
        </p:pic>
        <p:pic>
          <p:nvPicPr>
            <p:cNvPr id="49" name="Grafik 48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6084168" y="3594861"/>
              <a:ext cx="355496" cy="410203"/>
            </a:xfrm>
            <a:prstGeom prst="rect">
              <a:avLst/>
            </a:prstGeom>
          </p:spPr>
        </p:pic>
        <p:pic>
          <p:nvPicPr>
            <p:cNvPr id="50" name="Grafik 49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7740352" y="1772816"/>
              <a:ext cx="355496" cy="410203"/>
            </a:xfrm>
            <a:prstGeom prst="rect">
              <a:avLst/>
            </a:prstGeom>
          </p:spPr>
        </p:pic>
        <p:pic>
          <p:nvPicPr>
            <p:cNvPr id="51" name="Grafik 50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6948264" y="3140968"/>
              <a:ext cx="355496" cy="410203"/>
            </a:xfrm>
            <a:prstGeom prst="rect">
              <a:avLst/>
            </a:prstGeom>
          </p:spPr>
        </p:pic>
      </p:grpSp>
      <p:sp>
        <p:nvSpPr>
          <p:cNvPr id="52" name="Abgerundetes Rechteck 51"/>
          <p:cNvSpPr/>
          <p:nvPr/>
        </p:nvSpPr>
        <p:spPr bwMode="auto">
          <a:xfrm>
            <a:off x="5076056" y="1628800"/>
            <a:ext cx="642934" cy="2414588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53" name="Tabelle 52"/>
          <p:cNvGraphicFramePr>
            <a:graphicFrameLocks noGrp="1"/>
          </p:cNvGraphicFramePr>
          <p:nvPr/>
        </p:nvGraphicFramePr>
        <p:xfrm>
          <a:off x="4427984" y="4293096"/>
          <a:ext cx="4286740" cy="111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348"/>
                <a:gridCol w="857348"/>
                <a:gridCol w="857348"/>
                <a:gridCol w="857348"/>
                <a:gridCol w="857348"/>
              </a:tblGrid>
              <a:tr h="7200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Lvl</a:t>
                      </a:r>
                      <a:r>
                        <a:rPr lang="de-DE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</a:t>
                      </a:r>
                      <a:endParaRPr lang="de-DE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de-DE" sz="2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de-DE" sz="2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de-DE" sz="2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de-DE" sz="2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54" name="Gruppieren 53"/>
          <p:cNvGrpSpPr/>
          <p:nvPr/>
        </p:nvGrpSpPr>
        <p:grpSpPr>
          <a:xfrm>
            <a:off x="5436096" y="4365104"/>
            <a:ext cx="3118696" cy="607416"/>
            <a:chOff x="5436096" y="4365104"/>
            <a:chExt cx="3118696" cy="607416"/>
          </a:xfrm>
        </p:grpSpPr>
        <p:pic>
          <p:nvPicPr>
            <p:cNvPr id="55" name="Grafik 54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7092280" y="4365104"/>
              <a:ext cx="747271" cy="588258"/>
            </a:xfrm>
            <a:prstGeom prst="rect">
              <a:avLst/>
            </a:prstGeom>
          </p:spPr>
        </p:pic>
        <p:pic>
          <p:nvPicPr>
            <p:cNvPr id="56" name="Grafik 55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8028384" y="4365104"/>
              <a:ext cx="526408" cy="607416"/>
            </a:xfrm>
            <a:prstGeom prst="rect">
              <a:avLst/>
            </a:prstGeom>
          </p:spPr>
        </p:pic>
        <p:pic>
          <p:nvPicPr>
            <p:cNvPr id="57" name="Grafik 56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5436096" y="4365104"/>
              <a:ext cx="505597" cy="580995"/>
            </a:xfrm>
            <a:prstGeom prst="rect">
              <a:avLst/>
            </a:prstGeom>
          </p:spPr>
        </p:pic>
        <p:pic>
          <p:nvPicPr>
            <p:cNvPr id="58" name="Grafik 57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6336476" y="4365104"/>
              <a:ext cx="467772" cy="598450"/>
            </a:xfrm>
            <a:prstGeom prst="rect">
              <a:avLst/>
            </a:prstGeom>
          </p:spPr>
        </p:pic>
      </p:grpSp>
      <p:sp>
        <p:nvSpPr>
          <p:cNvPr id="59" name="Textfeld 58"/>
          <p:cNvSpPr txBox="1"/>
          <p:nvPr/>
        </p:nvSpPr>
        <p:spPr>
          <a:xfrm>
            <a:off x="3779912" y="5877272"/>
            <a:ext cx="3242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strict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majority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3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votes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err="1" smtClean="0"/>
              <a:t>Elections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r>
              <a:rPr lang="de-DE" dirty="0" smtClean="0"/>
              <a:t> Systems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662811">
            <a:off x="2583702" y="4798849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Borda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123728" y="4283804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k</a:t>
            </a:r>
            <a:r>
              <a:rPr lang="de-DE" dirty="0" smtClean="0"/>
              <a:t>-</a:t>
            </a:r>
            <a:r>
              <a:rPr lang="de-DE" dirty="0" err="1" smtClean="0"/>
              <a:t>Approval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547664" y="277163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Veto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 rot="21323709">
            <a:off x="983551" y="458112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Fallback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3528" y="5229200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Positional</a:t>
            </a:r>
            <a:r>
              <a:rPr lang="de-DE" dirty="0" smtClean="0"/>
              <a:t> </a:t>
            </a:r>
            <a:r>
              <a:rPr lang="de-DE" dirty="0" err="1" smtClean="0"/>
              <a:t>Scoring</a:t>
            </a:r>
            <a:r>
              <a:rPr lang="de-DE" dirty="0" smtClean="0"/>
              <a:t> Rules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 rot="20989117">
            <a:off x="1637697" y="5534399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Approval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23528" y="406778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STV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 rot="20889510">
            <a:off x="49269" y="4271161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Plurality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runoff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 rot="323971">
            <a:off x="626380" y="387034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Copeland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691680" y="377974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Condorcet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67544" y="486916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Kemeny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619672" y="486916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Dodgson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 rot="1194189">
            <a:off x="322692" y="5723749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Bucklin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Voting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123728" y="3059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Maximin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1907704" y="341970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Ranked</a:t>
            </a:r>
            <a:r>
              <a:rPr lang="de-DE" dirty="0" smtClean="0"/>
              <a:t> Pairs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 rot="278455">
            <a:off x="1056965" y="353952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Schulze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 rot="354270">
            <a:off x="265745" y="3160507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Plurality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755576" y="284364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Young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051720" y="284364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Smith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 rot="21244642">
            <a:off x="323528" y="352143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Young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 rot="742892">
            <a:off x="2297438" y="261263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SP-AV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 rot="21308406">
            <a:off x="118130" y="2365980"/>
            <a:ext cx="279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Normalized</a:t>
            </a:r>
            <a:r>
              <a:rPr lang="de-DE" dirty="0" smtClean="0"/>
              <a:t> Range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29" name="Inhaltsplatzhalter 28"/>
          <p:cNvSpPr>
            <a:spLocks noGrp="1"/>
          </p:cNvSpPr>
          <p:nvPr>
            <p:ph idx="1"/>
          </p:nvPr>
        </p:nvSpPr>
        <p:spPr>
          <a:xfrm>
            <a:off x="2915816" y="5877272"/>
            <a:ext cx="720080" cy="360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4500" b="1" dirty="0" smtClean="0">
                <a:ea typeface="Verdana" pitchFamily="34" charset="0"/>
                <a:cs typeface="Verdana" pitchFamily="34" charset="0"/>
              </a:rPr>
              <a:t>…</a:t>
            </a:r>
            <a:endParaRPr lang="de-DE" sz="45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572000" y="1196752"/>
            <a:ext cx="43204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Bucklin</a:t>
            </a:r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(BV)</a:t>
            </a:r>
          </a:p>
          <a:p>
            <a:endParaRPr lang="de-DE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&gt;	 &gt;	&gt;</a:t>
            </a:r>
            <a:endParaRPr lang="de-DE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	   </a:t>
            </a:r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	 &gt;	&gt;</a:t>
            </a:r>
            <a:endParaRPr lang="de-DE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               </a:t>
            </a:r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	 &gt;	&gt;</a:t>
            </a:r>
            <a:endParaRPr lang="de-DE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	   </a:t>
            </a:r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	 &gt;	&gt;</a:t>
            </a:r>
          </a:p>
          <a:p>
            <a:endParaRPr lang="de-DE" b="1" i="1" baseline="-25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	   </a:t>
            </a:r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	 &gt;	&gt;</a:t>
            </a:r>
            <a:endParaRPr lang="de-DE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b="1" i="1" baseline="-25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5148064" y="1700808"/>
            <a:ext cx="2981830" cy="2307552"/>
            <a:chOff x="5148064" y="1700808"/>
            <a:chExt cx="2981830" cy="2307552"/>
          </a:xfrm>
        </p:grpSpPr>
        <p:pic>
          <p:nvPicPr>
            <p:cNvPr id="32" name="Grafik 31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6084168" y="2276872"/>
              <a:ext cx="355496" cy="410203"/>
            </a:xfrm>
            <a:prstGeom prst="rect">
              <a:avLst/>
            </a:prstGeom>
          </p:spPr>
        </p:pic>
        <p:pic>
          <p:nvPicPr>
            <p:cNvPr id="33" name="Grafik 32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5148064" y="2708920"/>
              <a:ext cx="461550" cy="363336"/>
            </a:xfrm>
            <a:prstGeom prst="rect">
              <a:avLst/>
            </a:prstGeom>
          </p:spPr>
        </p:pic>
        <p:pic>
          <p:nvPicPr>
            <p:cNvPr id="34" name="Grafik 33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5220072" y="2204864"/>
              <a:ext cx="326023" cy="417101"/>
            </a:xfrm>
            <a:prstGeom prst="rect">
              <a:avLst/>
            </a:prstGeom>
          </p:spPr>
        </p:pic>
        <p:pic>
          <p:nvPicPr>
            <p:cNvPr id="35" name="Grafik 34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5220072" y="1700808"/>
              <a:ext cx="373702" cy="429431"/>
            </a:xfrm>
            <a:prstGeom prst="rect">
              <a:avLst/>
            </a:prstGeom>
          </p:spPr>
        </p:pic>
        <p:pic>
          <p:nvPicPr>
            <p:cNvPr id="36" name="Grafik 35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7740352" y="2204864"/>
              <a:ext cx="373702" cy="429431"/>
            </a:xfrm>
            <a:prstGeom prst="rect">
              <a:avLst/>
            </a:prstGeom>
          </p:spPr>
        </p:pic>
        <p:pic>
          <p:nvPicPr>
            <p:cNvPr id="37" name="Grafik 36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7726690" y="2700000"/>
              <a:ext cx="373702" cy="429431"/>
            </a:xfrm>
            <a:prstGeom prst="rect">
              <a:avLst/>
            </a:prstGeom>
          </p:spPr>
        </p:pic>
        <p:pic>
          <p:nvPicPr>
            <p:cNvPr id="38" name="Grafik 37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7740352" y="3140968"/>
              <a:ext cx="373702" cy="429431"/>
            </a:xfrm>
            <a:prstGeom prst="rect">
              <a:avLst/>
            </a:prstGeom>
          </p:spPr>
        </p:pic>
        <p:pic>
          <p:nvPicPr>
            <p:cNvPr id="39" name="Grafik 38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5220072" y="3573016"/>
              <a:ext cx="373702" cy="429431"/>
            </a:xfrm>
            <a:prstGeom prst="rect">
              <a:avLst/>
            </a:prstGeom>
          </p:spPr>
        </p:pic>
        <p:pic>
          <p:nvPicPr>
            <p:cNvPr id="40" name="Grafik 39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5220072" y="3140968"/>
              <a:ext cx="326023" cy="417101"/>
            </a:xfrm>
            <a:prstGeom prst="rect">
              <a:avLst/>
            </a:prstGeom>
          </p:spPr>
        </p:pic>
        <p:pic>
          <p:nvPicPr>
            <p:cNvPr id="41" name="Grafik 40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6084168" y="1772816"/>
              <a:ext cx="326023" cy="417101"/>
            </a:xfrm>
            <a:prstGeom prst="rect">
              <a:avLst/>
            </a:prstGeom>
          </p:spPr>
        </p:pic>
        <p:pic>
          <p:nvPicPr>
            <p:cNvPr id="42" name="Grafik 41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6948264" y="2708920"/>
              <a:ext cx="326023" cy="417101"/>
            </a:xfrm>
            <a:prstGeom prst="rect">
              <a:avLst/>
            </a:prstGeom>
          </p:spPr>
        </p:pic>
        <p:pic>
          <p:nvPicPr>
            <p:cNvPr id="43" name="Grafik 42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6948264" y="3573016"/>
              <a:ext cx="326023" cy="417101"/>
            </a:xfrm>
            <a:prstGeom prst="rect">
              <a:avLst/>
            </a:prstGeom>
          </p:spPr>
        </p:pic>
        <p:pic>
          <p:nvPicPr>
            <p:cNvPr id="44" name="Grafik 43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6876256" y="1772816"/>
              <a:ext cx="461550" cy="363336"/>
            </a:xfrm>
            <a:prstGeom prst="rect">
              <a:avLst/>
            </a:prstGeom>
          </p:spPr>
        </p:pic>
        <p:pic>
          <p:nvPicPr>
            <p:cNvPr id="45" name="Grafik 44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6876256" y="2273576"/>
              <a:ext cx="461550" cy="363336"/>
            </a:xfrm>
            <a:prstGeom prst="rect">
              <a:avLst/>
            </a:prstGeom>
          </p:spPr>
        </p:pic>
        <p:pic>
          <p:nvPicPr>
            <p:cNvPr id="46" name="Grafik 45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7668344" y="3645024"/>
              <a:ext cx="461550" cy="363336"/>
            </a:xfrm>
            <a:prstGeom prst="rect">
              <a:avLst/>
            </a:prstGeom>
          </p:spPr>
        </p:pic>
        <p:pic>
          <p:nvPicPr>
            <p:cNvPr id="47" name="Grafik 46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6012160" y="3209680"/>
              <a:ext cx="461550" cy="363336"/>
            </a:xfrm>
            <a:prstGeom prst="rect">
              <a:avLst/>
            </a:prstGeom>
          </p:spPr>
        </p:pic>
        <p:pic>
          <p:nvPicPr>
            <p:cNvPr id="48" name="Grafik 47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6084168" y="2708920"/>
              <a:ext cx="355496" cy="410203"/>
            </a:xfrm>
            <a:prstGeom prst="rect">
              <a:avLst/>
            </a:prstGeom>
          </p:spPr>
        </p:pic>
        <p:pic>
          <p:nvPicPr>
            <p:cNvPr id="49" name="Grafik 48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6084168" y="3594861"/>
              <a:ext cx="355496" cy="410203"/>
            </a:xfrm>
            <a:prstGeom prst="rect">
              <a:avLst/>
            </a:prstGeom>
          </p:spPr>
        </p:pic>
        <p:pic>
          <p:nvPicPr>
            <p:cNvPr id="50" name="Grafik 49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7740352" y="1772816"/>
              <a:ext cx="355496" cy="410203"/>
            </a:xfrm>
            <a:prstGeom prst="rect">
              <a:avLst/>
            </a:prstGeom>
          </p:spPr>
        </p:pic>
        <p:pic>
          <p:nvPicPr>
            <p:cNvPr id="51" name="Grafik 50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6948264" y="3140968"/>
              <a:ext cx="355496" cy="410203"/>
            </a:xfrm>
            <a:prstGeom prst="rect">
              <a:avLst/>
            </a:prstGeom>
          </p:spPr>
        </p:pic>
      </p:grpSp>
      <p:sp>
        <p:nvSpPr>
          <p:cNvPr id="52" name="Abgerundetes Rechteck 51"/>
          <p:cNvSpPr/>
          <p:nvPr/>
        </p:nvSpPr>
        <p:spPr bwMode="auto">
          <a:xfrm>
            <a:off x="5004048" y="1556792"/>
            <a:ext cx="1584176" cy="2592288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Abgerundetes Rechteck 52"/>
          <p:cNvSpPr/>
          <p:nvPr/>
        </p:nvSpPr>
        <p:spPr bwMode="auto">
          <a:xfrm>
            <a:off x="5076056" y="1628800"/>
            <a:ext cx="642934" cy="2414588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54" name="Tabelle 53"/>
          <p:cNvGraphicFramePr>
            <a:graphicFrameLocks noGrp="1"/>
          </p:cNvGraphicFramePr>
          <p:nvPr/>
        </p:nvGraphicFramePr>
        <p:xfrm>
          <a:off x="4427984" y="4293096"/>
          <a:ext cx="4286740" cy="151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348"/>
                <a:gridCol w="857348"/>
                <a:gridCol w="857348"/>
                <a:gridCol w="857348"/>
                <a:gridCol w="857348"/>
              </a:tblGrid>
              <a:tr h="7200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Lvl</a:t>
                      </a:r>
                      <a:r>
                        <a:rPr lang="de-DE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</a:t>
                      </a:r>
                      <a:endParaRPr lang="de-DE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de-DE" sz="2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de-DE" sz="2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de-DE" sz="2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de-DE" sz="2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Lvl</a:t>
                      </a:r>
                      <a:r>
                        <a:rPr lang="de-DE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</a:t>
                      </a:r>
                      <a:endParaRPr lang="de-DE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de-DE" sz="2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de-DE" sz="2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de-DE" sz="2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de-DE" sz="2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pSp>
        <p:nvGrpSpPr>
          <p:cNvPr id="55" name="Gruppieren 54"/>
          <p:cNvGrpSpPr/>
          <p:nvPr/>
        </p:nvGrpSpPr>
        <p:grpSpPr>
          <a:xfrm>
            <a:off x="5436096" y="4365104"/>
            <a:ext cx="3118696" cy="607416"/>
            <a:chOff x="5436096" y="4365104"/>
            <a:chExt cx="3118696" cy="607416"/>
          </a:xfrm>
        </p:grpSpPr>
        <p:pic>
          <p:nvPicPr>
            <p:cNvPr id="56" name="Grafik 55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7092280" y="4365104"/>
              <a:ext cx="747271" cy="588258"/>
            </a:xfrm>
            <a:prstGeom prst="rect">
              <a:avLst/>
            </a:prstGeom>
          </p:spPr>
        </p:pic>
        <p:pic>
          <p:nvPicPr>
            <p:cNvPr id="57" name="Grafik 56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8028384" y="4365104"/>
              <a:ext cx="526408" cy="607416"/>
            </a:xfrm>
            <a:prstGeom prst="rect">
              <a:avLst/>
            </a:prstGeom>
          </p:spPr>
        </p:pic>
        <p:pic>
          <p:nvPicPr>
            <p:cNvPr id="58" name="Grafik 57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5436096" y="4365104"/>
              <a:ext cx="505597" cy="580995"/>
            </a:xfrm>
            <a:prstGeom prst="rect">
              <a:avLst/>
            </a:prstGeom>
          </p:spPr>
        </p:pic>
        <p:pic>
          <p:nvPicPr>
            <p:cNvPr id="59" name="Grafik 58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6336476" y="4365104"/>
              <a:ext cx="467772" cy="598450"/>
            </a:xfrm>
            <a:prstGeom prst="rect">
              <a:avLst/>
            </a:prstGeom>
          </p:spPr>
        </p:pic>
      </p:grpSp>
      <p:sp>
        <p:nvSpPr>
          <p:cNvPr id="60" name="Textfeld 59"/>
          <p:cNvSpPr txBox="1"/>
          <p:nvPr/>
        </p:nvSpPr>
        <p:spPr>
          <a:xfrm>
            <a:off x="3779912" y="5877272"/>
            <a:ext cx="3242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strict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majority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3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votes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3851920" y="6237312"/>
            <a:ext cx="3708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Level 2 </a:t>
            </a:r>
            <a:r>
              <a:rPr lang="de-DE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Bucklin</a:t>
            </a:r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winners</a:t>
            </a:r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de-DE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2" name="Grafik 61" descr="Bruce Lee Wallpaper 41.jpg"/>
          <p:cNvPicPr>
            <a:picLocks noChangeAspect="1"/>
          </p:cNvPicPr>
          <p:nvPr/>
        </p:nvPicPr>
        <p:blipFill>
          <a:blip r:embed="rId2" cstate="print"/>
          <a:srcRect l="51555" t="11575" r="6378" b="23649"/>
          <a:stretch>
            <a:fillRect/>
          </a:stretch>
        </p:blipFill>
        <p:spPr>
          <a:xfrm>
            <a:off x="8172400" y="6133952"/>
            <a:ext cx="526408" cy="607416"/>
          </a:xfrm>
          <a:prstGeom prst="rect">
            <a:avLst/>
          </a:prstGeom>
        </p:spPr>
      </p:pic>
      <p:pic>
        <p:nvPicPr>
          <p:cNvPr id="63" name="Grafik 62" descr="300.li.jet.062308.jpg"/>
          <p:cNvPicPr>
            <a:picLocks noChangeAspect="1"/>
          </p:cNvPicPr>
          <p:nvPr/>
        </p:nvPicPr>
        <p:blipFill>
          <a:blip r:embed="rId4" cstate="print"/>
          <a:srcRect l="26457" t="3780" r="23937" b="32756"/>
          <a:stretch>
            <a:fillRect/>
          </a:stretch>
        </p:blipFill>
        <p:spPr>
          <a:xfrm>
            <a:off x="7524328" y="5949280"/>
            <a:ext cx="467772" cy="5984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err="1" smtClean="0"/>
              <a:t>Elections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r>
              <a:rPr lang="de-DE" dirty="0" smtClean="0"/>
              <a:t> Systems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662811">
            <a:off x="2583702" y="4798849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Borda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123728" y="4283804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k</a:t>
            </a:r>
            <a:r>
              <a:rPr lang="de-DE" dirty="0" smtClean="0"/>
              <a:t>-</a:t>
            </a:r>
            <a:r>
              <a:rPr lang="de-DE" dirty="0" err="1" smtClean="0"/>
              <a:t>Approval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547664" y="277163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Veto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 rot="21323709">
            <a:off x="983551" y="458112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Fallback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Voting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528" y="5229200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Positional</a:t>
            </a:r>
            <a:r>
              <a:rPr lang="de-DE" dirty="0" smtClean="0"/>
              <a:t> </a:t>
            </a:r>
            <a:r>
              <a:rPr lang="de-DE" dirty="0" err="1" smtClean="0"/>
              <a:t>Scoring</a:t>
            </a:r>
            <a:r>
              <a:rPr lang="de-DE" dirty="0" smtClean="0"/>
              <a:t> Rules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 rot="20989117">
            <a:off x="1637697" y="5534399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Approval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23528" y="406778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STV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 rot="20889510">
            <a:off x="49269" y="4271161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Plurality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runoff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 rot="323971">
            <a:off x="626380" y="387034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Copeland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691680" y="377974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Condorcet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67544" y="486916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Kemeny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619672" y="486916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Dodgson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 rot="1194189">
            <a:off x="322692" y="5723749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Bucklin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2123728" y="3059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Maximin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1907704" y="341970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Ranked</a:t>
            </a:r>
            <a:r>
              <a:rPr lang="de-DE" dirty="0" smtClean="0"/>
              <a:t> Pairs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 rot="278455">
            <a:off x="1056965" y="353952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Schulze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 rot="354270">
            <a:off x="265745" y="3160507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Plurality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755576" y="284364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Young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051720" y="284364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Smith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 rot="21244642">
            <a:off x="323528" y="352143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Young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 rot="742892">
            <a:off x="2297438" y="261263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SP-AV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 rot="21308406">
            <a:off x="118130" y="2365980"/>
            <a:ext cx="279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Normalized</a:t>
            </a:r>
            <a:r>
              <a:rPr lang="de-DE" dirty="0" smtClean="0"/>
              <a:t> Range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29" name="Inhaltsplatzhalter 28"/>
          <p:cNvSpPr>
            <a:spLocks noGrp="1"/>
          </p:cNvSpPr>
          <p:nvPr>
            <p:ph idx="1"/>
          </p:nvPr>
        </p:nvSpPr>
        <p:spPr>
          <a:xfrm>
            <a:off x="2915816" y="5877272"/>
            <a:ext cx="720080" cy="360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4500" b="1" dirty="0" smtClean="0">
                <a:ea typeface="Verdana" pitchFamily="34" charset="0"/>
                <a:cs typeface="Verdana" pitchFamily="34" charset="0"/>
              </a:rPr>
              <a:t>…</a:t>
            </a:r>
            <a:endParaRPr lang="de-DE" sz="45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851920" y="1196752"/>
            <a:ext cx="529208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0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Fallback</a:t>
            </a:r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(FV)</a:t>
            </a:r>
          </a:p>
          <a:p>
            <a:pPr>
              <a:buFont typeface="Arial" pitchFamily="34" charset="0"/>
              <a:buChar char="•"/>
            </a:pPr>
            <a:endParaRPr lang="de-DE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combines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Bucklin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approval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Candidates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 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v:  {	       ,          } | {        ,        }  </a:t>
            </a: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v: 	      &gt;           | {       ,        } 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Bucklin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winners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fallback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winners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Bucklin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winner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exists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(due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disapprovals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approval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winners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de-DE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5508104" y="2708920"/>
            <a:ext cx="3118696" cy="607416"/>
            <a:chOff x="5436096" y="4365104"/>
            <a:chExt cx="3118696" cy="607416"/>
          </a:xfrm>
        </p:grpSpPr>
        <p:pic>
          <p:nvPicPr>
            <p:cNvPr id="32" name="Grafik 31" descr="Budhill.jpg"/>
            <p:cNvPicPr>
              <a:picLocks noChangeAspect="1"/>
            </p:cNvPicPr>
            <p:nvPr/>
          </p:nvPicPr>
          <p:blipFill>
            <a:blip r:embed="rId2" cstate="print"/>
            <a:srcRect l="10250" r="11531" b="19980"/>
            <a:stretch>
              <a:fillRect/>
            </a:stretch>
          </p:blipFill>
          <p:spPr>
            <a:xfrm>
              <a:off x="7092280" y="4365104"/>
              <a:ext cx="747271" cy="588258"/>
            </a:xfrm>
            <a:prstGeom prst="rect">
              <a:avLst/>
            </a:prstGeom>
          </p:spPr>
        </p:pic>
        <p:pic>
          <p:nvPicPr>
            <p:cNvPr id="33" name="Grafik 32" descr="Bruce Lee Wallpaper 41.jpg"/>
            <p:cNvPicPr>
              <a:picLocks noChangeAspect="1"/>
            </p:cNvPicPr>
            <p:nvPr/>
          </p:nvPicPr>
          <p:blipFill>
            <a:blip r:embed="rId3" cstate="print"/>
            <a:srcRect l="51555" t="11575" r="6378" b="23649"/>
            <a:stretch>
              <a:fillRect/>
            </a:stretch>
          </p:blipFill>
          <p:spPr>
            <a:xfrm>
              <a:off x="8028384" y="4365104"/>
              <a:ext cx="526408" cy="607416"/>
            </a:xfrm>
            <a:prstGeom prst="rect">
              <a:avLst/>
            </a:prstGeom>
          </p:spPr>
        </p:pic>
        <p:pic>
          <p:nvPicPr>
            <p:cNvPr id="34" name="Grafik 33" descr="rocky.jpg"/>
            <p:cNvPicPr>
              <a:picLocks noChangeAspect="1"/>
            </p:cNvPicPr>
            <p:nvPr/>
          </p:nvPicPr>
          <p:blipFill>
            <a:blip r:embed="rId4" cstate="print"/>
            <a:srcRect l="21837" r="26877" b="12474"/>
            <a:stretch>
              <a:fillRect/>
            </a:stretch>
          </p:blipFill>
          <p:spPr>
            <a:xfrm>
              <a:off x="5436096" y="4365104"/>
              <a:ext cx="505597" cy="580995"/>
            </a:xfrm>
            <a:prstGeom prst="rect">
              <a:avLst/>
            </a:prstGeom>
          </p:spPr>
        </p:pic>
        <p:pic>
          <p:nvPicPr>
            <p:cNvPr id="35" name="Grafik 34" descr="300.li.jet.062308.jpg"/>
            <p:cNvPicPr>
              <a:picLocks noChangeAspect="1"/>
            </p:cNvPicPr>
            <p:nvPr/>
          </p:nvPicPr>
          <p:blipFill>
            <a:blip r:embed="rId5" cstate="print"/>
            <a:srcRect l="26457" t="3780" r="23937" b="32756"/>
            <a:stretch>
              <a:fillRect/>
            </a:stretch>
          </p:blipFill>
          <p:spPr>
            <a:xfrm>
              <a:off x="6336476" y="4365104"/>
              <a:ext cx="467772" cy="598450"/>
            </a:xfrm>
            <a:prstGeom prst="rect">
              <a:avLst/>
            </a:prstGeom>
          </p:spPr>
        </p:pic>
      </p:grpSp>
      <p:grpSp>
        <p:nvGrpSpPr>
          <p:cNvPr id="48" name="Gruppieren 47"/>
          <p:cNvGrpSpPr/>
          <p:nvPr/>
        </p:nvGrpSpPr>
        <p:grpSpPr>
          <a:xfrm>
            <a:off x="4572000" y="3789040"/>
            <a:ext cx="747271" cy="720080"/>
            <a:chOff x="4572000" y="3789040"/>
            <a:chExt cx="747271" cy="720080"/>
          </a:xfrm>
        </p:grpSpPr>
        <p:pic>
          <p:nvPicPr>
            <p:cNvPr id="36" name="Grafik 35" descr="Budhill.jpg"/>
            <p:cNvPicPr>
              <a:picLocks noChangeAspect="1"/>
            </p:cNvPicPr>
            <p:nvPr/>
          </p:nvPicPr>
          <p:blipFill>
            <a:blip r:embed="rId2" cstate="print"/>
            <a:srcRect l="10250" r="11531" b="19980"/>
            <a:stretch>
              <a:fillRect/>
            </a:stretch>
          </p:blipFill>
          <p:spPr>
            <a:xfrm>
              <a:off x="4572000" y="3789040"/>
              <a:ext cx="747271" cy="588258"/>
            </a:xfrm>
            <a:prstGeom prst="rect">
              <a:avLst/>
            </a:prstGeom>
          </p:spPr>
        </p:pic>
        <p:sp>
          <p:nvSpPr>
            <p:cNvPr id="37" name="Smiley 36"/>
            <p:cNvSpPr>
              <a:spLocks noChangeArrowheads="1"/>
            </p:cNvSpPr>
            <p:nvPr/>
          </p:nvSpPr>
          <p:spPr bwMode="auto">
            <a:xfrm>
              <a:off x="4757771" y="4209082"/>
              <a:ext cx="325437" cy="300038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38" name="Grafik 37" descr="Budhill.jpg"/>
          <p:cNvPicPr>
            <a:picLocks noChangeAspect="1"/>
          </p:cNvPicPr>
          <p:nvPr/>
        </p:nvPicPr>
        <p:blipFill>
          <a:blip r:embed="rId2" cstate="print"/>
          <a:srcRect l="10250" r="11531" b="19980"/>
          <a:stretch>
            <a:fillRect/>
          </a:stretch>
        </p:blipFill>
        <p:spPr>
          <a:xfrm>
            <a:off x="5508104" y="4581128"/>
            <a:ext cx="747271" cy="588258"/>
          </a:xfrm>
          <a:prstGeom prst="rect">
            <a:avLst/>
          </a:prstGeom>
        </p:spPr>
      </p:pic>
      <p:grpSp>
        <p:nvGrpSpPr>
          <p:cNvPr id="49" name="Gruppieren 48"/>
          <p:cNvGrpSpPr/>
          <p:nvPr/>
        </p:nvGrpSpPr>
        <p:grpSpPr>
          <a:xfrm>
            <a:off x="5580112" y="3717032"/>
            <a:ext cx="505597" cy="792088"/>
            <a:chOff x="5580112" y="3717032"/>
            <a:chExt cx="505597" cy="792088"/>
          </a:xfrm>
        </p:grpSpPr>
        <p:pic>
          <p:nvPicPr>
            <p:cNvPr id="39" name="Grafik 38" descr="rocky.jpg"/>
            <p:cNvPicPr>
              <a:picLocks noChangeAspect="1"/>
            </p:cNvPicPr>
            <p:nvPr/>
          </p:nvPicPr>
          <p:blipFill>
            <a:blip r:embed="rId4" cstate="print"/>
            <a:srcRect l="21837" r="26877" b="12474"/>
            <a:stretch>
              <a:fillRect/>
            </a:stretch>
          </p:blipFill>
          <p:spPr>
            <a:xfrm>
              <a:off x="5580112" y="3717032"/>
              <a:ext cx="505597" cy="580995"/>
            </a:xfrm>
            <a:prstGeom prst="rect">
              <a:avLst/>
            </a:prstGeom>
          </p:spPr>
        </p:pic>
        <p:sp>
          <p:nvSpPr>
            <p:cNvPr id="40" name="Smiley 39"/>
            <p:cNvSpPr>
              <a:spLocks noChangeArrowheads="1"/>
            </p:cNvSpPr>
            <p:nvPr/>
          </p:nvSpPr>
          <p:spPr bwMode="auto">
            <a:xfrm>
              <a:off x="5681175" y="4209082"/>
              <a:ext cx="325437" cy="300038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41" name="Grafik 40" descr="rocky.jpg"/>
          <p:cNvPicPr>
            <a:picLocks noChangeAspect="1"/>
          </p:cNvPicPr>
          <p:nvPr/>
        </p:nvPicPr>
        <p:blipFill>
          <a:blip r:embed="rId4" cstate="print"/>
          <a:srcRect l="21837" r="26877" b="12474"/>
          <a:stretch>
            <a:fillRect/>
          </a:stretch>
        </p:blipFill>
        <p:spPr>
          <a:xfrm>
            <a:off x="4572000" y="4581128"/>
            <a:ext cx="505597" cy="580995"/>
          </a:xfrm>
          <a:prstGeom prst="rect">
            <a:avLst/>
          </a:prstGeom>
        </p:spPr>
      </p:pic>
      <p:pic>
        <p:nvPicPr>
          <p:cNvPr id="43" name="Grafik 42" descr="300.li.jet.062308.jpg"/>
          <p:cNvPicPr>
            <a:picLocks noChangeAspect="1"/>
          </p:cNvPicPr>
          <p:nvPr/>
        </p:nvPicPr>
        <p:blipFill>
          <a:blip r:embed="rId5" cstate="print"/>
          <a:srcRect l="26457" t="3780" r="23937" b="32756"/>
          <a:stretch>
            <a:fillRect/>
          </a:stretch>
        </p:blipFill>
        <p:spPr>
          <a:xfrm>
            <a:off x="6732240" y="4581128"/>
            <a:ext cx="467772" cy="598450"/>
          </a:xfrm>
          <a:prstGeom prst="rect">
            <a:avLst/>
          </a:prstGeom>
        </p:spPr>
      </p:pic>
      <p:grpSp>
        <p:nvGrpSpPr>
          <p:cNvPr id="50" name="Gruppieren 49"/>
          <p:cNvGrpSpPr/>
          <p:nvPr/>
        </p:nvGrpSpPr>
        <p:grpSpPr>
          <a:xfrm>
            <a:off x="6876256" y="3717032"/>
            <a:ext cx="467772" cy="792981"/>
            <a:chOff x="6876256" y="3717032"/>
            <a:chExt cx="467772" cy="792981"/>
          </a:xfrm>
        </p:grpSpPr>
        <p:pic>
          <p:nvPicPr>
            <p:cNvPr id="42" name="Grafik 41" descr="300.li.jet.062308.jpg"/>
            <p:cNvPicPr>
              <a:picLocks noChangeAspect="1"/>
            </p:cNvPicPr>
            <p:nvPr/>
          </p:nvPicPr>
          <p:blipFill>
            <a:blip r:embed="rId5" cstate="print"/>
            <a:srcRect l="26457" t="3780" r="23937" b="32756"/>
            <a:stretch>
              <a:fillRect/>
            </a:stretch>
          </p:blipFill>
          <p:spPr>
            <a:xfrm>
              <a:off x="6876256" y="3717032"/>
              <a:ext cx="467772" cy="598450"/>
            </a:xfrm>
            <a:prstGeom prst="rect">
              <a:avLst/>
            </a:prstGeom>
          </p:spPr>
        </p:pic>
        <p:sp>
          <p:nvSpPr>
            <p:cNvPr id="44" name="&quot;Nein&quot;-Symbol 43"/>
            <p:cNvSpPr/>
            <p:nvPr/>
          </p:nvSpPr>
          <p:spPr bwMode="auto">
            <a:xfrm>
              <a:off x="6948264" y="4221088"/>
              <a:ext cx="300037" cy="288925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7596336" y="3717032"/>
            <a:ext cx="526408" cy="792088"/>
            <a:chOff x="7596336" y="3717032"/>
            <a:chExt cx="526408" cy="792088"/>
          </a:xfrm>
        </p:grpSpPr>
        <p:pic>
          <p:nvPicPr>
            <p:cNvPr id="45" name="Grafik 44" descr="Bruce Lee Wallpaper 41.jpg"/>
            <p:cNvPicPr>
              <a:picLocks noChangeAspect="1"/>
            </p:cNvPicPr>
            <p:nvPr/>
          </p:nvPicPr>
          <p:blipFill>
            <a:blip r:embed="rId3" cstate="print"/>
            <a:srcRect l="51555" t="11575" r="6378" b="23649"/>
            <a:stretch>
              <a:fillRect/>
            </a:stretch>
          </p:blipFill>
          <p:spPr>
            <a:xfrm>
              <a:off x="7596336" y="3717032"/>
              <a:ext cx="526408" cy="607416"/>
            </a:xfrm>
            <a:prstGeom prst="rect">
              <a:avLst/>
            </a:prstGeom>
          </p:spPr>
        </p:pic>
        <p:sp>
          <p:nvSpPr>
            <p:cNvPr id="46" name="&quot;Nein&quot;-Symbol 45"/>
            <p:cNvSpPr/>
            <p:nvPr/>
          </p:nvSpPr>
          <p:spPr bwMode="auto">
            <a:xfrm>
              <a:off x="7642351" y="4220195"/>
              <a:ext cx="300037" cy="288925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7" name="Grafik 46" descr="Bruce Lee Wallpaper 41.jpg"/>
          <p:cNvPicPr>
            <a:picLocks noChangeAspect="1"/>
          </p:cNvPicPr>
          <p:nvPr/>
        </p:nvPicPr>
        <p:blipFill>
          <a:blip r:embed="rId3" cstate="print"/>
          <a:srcRect l="51555" t="11575" r="6378" b="23649"/>
          <a:stretch>
            <a:fillRect/>
          </a:stretch>
        </p:blipFill>
        <p:spPr>
          <a:xfrm>
            <a:off x="7429968" y="4581128"/>
            <a:ext cx="526408" cy="60741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err="1" smtClean="0"/>
              <a:t>Electoral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         &gt;         &gt;        &gt;		</a:t>
            </a:r>
          </a:p>
          <a:p>
            <a:pPr>
              <a:buNone/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	               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&gt;        &gt;</a:t>
            </a:r>
            <a:endParaRPr lang="de-DE" sz="1600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              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&gt;        &gt;</a:t>
            </a:r>
            <a:endParaRPr lang="de-DE" sz="1600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	               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&gt;        &gt;</a:t>
            </a:r>
          </a:p>
          <a:p>
            <a:pPr>
              <a:buNone/>
            </a:pPr>
            <a:endParaRPr lang="de-DE" sz="1600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via, e.g.:</a:t>
            </a:r>
          </a:p>
          <a:p>
            <a:pPr>
              <a:buNone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</a:t>
            </a:r>
          </a:p>
          <a:p>
            <a:pPr>
              <a:buNone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 </a:t>
            </a:r>
            <a:r>
              <a:rPr lang="de-DE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Deleting</a:t>
            </a:r>
            <a:r>
              <a:rPr lang="de-DE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Candidates</a:t>
            </a:r>
            <a:endParaRPr lang="de-DE" sz="24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0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8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Plurality</a:t>
            </a:r>
            <a:r>
              <a:rPr lang="de-DE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winner</a:t>
            </a:r>
            <a:r>
              <a:rPr lang="de-DE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de-DE" sz="1800" b="1" baseline="-250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980728"/>
            <a:ext cx="1149350" cy="173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539552" y="4581128"/>
          <a:ext cx="2880320" cy="98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720080"/>
                <a:gridCol w="720080"/>
                <a:gridCol w="720080"/>
              </a:tblGrid>
              <a:tr h="5285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07526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feld 28"/>
          <p:cNvSpPr txBox="1"/>
          <p:nvPr/>
        </p:nvSpPr>
        <p:spPr>
          <a:xfrm>
            <a:off x="4644008" y="2132856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chair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":</a:t>
            </a:r>
          </a:p>
          <a:p>
            <a:pPr>
              <a:buFont typeface="Arial" pitchFamily="34" charset="0"/>
              <a:buChar char="•"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knows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all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preferences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structure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endParaRPr lang="de-DE" dirty="0"/>
          </a:p>
        </p:txBody>
      </p:sp>
      <p:grpSp>
        <p:nvGrpSpPr>
          <p:cNvPr id="53" name="Gruppieren 52"/>
          <p:cNvGrpSpPr/>
          <p:nvPr/>
        </p:nvGrpSpPr>
        <p:grpSpPr>
          <a:xfrm>
            <a:off x="756000" y="4644000"/>
            <a:ext cx="2479496" cy="429431"/>
            <a:chOff x="756000" y="4644000"/>
            <a:chExt cx="2479496" cy="429431"/>
          </a:xfrm>
        </p:grpSpPr>
        <p:pic>
          <p:nvPicPr>
            <p:cNvPr id="31" name="Grafik 30" descr="300.li.jet.062308.jpg"/>
            <p:cNvPicPr>
              <a:picLocks noChangeAspect="1"/>
            </p:cNvPicPr>
            <p:nvPr/>
          </p:nvPicPr>
          <p:blipFill>
            <a:blip r:embed="rId3" cstate="print"/>
            <a:srcRect l="26457" t="3780" r="23937" b="32756"/>
            <a:stretch>
              <a:fillRect/>
            </a:stretch>
          </p:blipFill>
          <p:spPr>
            <a:xfrm>
              <a:off x="1437665" y="4644000"/>
              <a:ext cx="326023" cy="417101"/>
            </a:xfrm>
            <a:prstGeom prst="rect">
              <a:avLst/>
            </a:prstGeom>
          </p:spPr>
        </p:pic>
        <p:pic>
          <p:nvPicPr>
            <p:cNvPr id="32" name="Grafik 31" descr="Budhill.jpg"/>
            <p:cNvPicPr>
              <a:picLocks noChangeAspect="1"/>
            </p:cNvPicPr>
            <p:nvPr/>
          </p:nvPicPr>
          <p:blipFill>
            <a:blip r:embed="rId4" cstate="print"/>
            <a:srcRect l="10250" r="11531" b="19980"/>
            <a:stretch>
              <a:fillRect/>
            </a:stretch>
          </p:blipFill>
          <p:spPr>
            <a:xfrm>
              <a:off x="2123728" y="4653136"/>
              <a:ext cx="461550" cy="363336"/>
            </a:xfrm>
            <a:prstGeom prst="rect">
              <a:avLst/>
            </a:prstGeom>
          </p:spPr>
        </p:pic>
        <p:pic>
          <p:nvPicPr>
            <p:cNvPr id="37" name="Grafik 36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756000" y="4644000"/>
              <a:ext cx="373702" cy="429431"/>
            </a:xfrm>
            <a:prstGeom prst="rect">
              <a:avLst/>
            </a:prstGeom>
          </p:spPr>
        </p:pic>
        <p:pic>
          <p:nvPicPr>
            <p:cNvPr id="47" name="Grafik 46" descr="Bruce Lee Wallpaper 41.jpg"/>
            <p:cNvPicPr>
              <a:picLocks noChangeAspect="1"/>
            </p:cNvPicPr>
            <p:nvPr/>
          </p:nvPicPr>
          <p:blipFill>
            <a:blip r:embed="rId6" cstate="print"/>
            <a:srcRect l="51555" t="11575" r="6378" b="23649"/>
            <a:stretch>
              <a:fillRect/>
            </a:stretch>
          </p:blipFill>
          <p:spPr>
            <a:xfrm>
              <a:off x="2880000" y="4644000"/>
              <a:ext cx="355496" cy="410203"/>
            </a:xfrm>
            <a:prstGeom prst="rect">
              <a:avLst/>
            </a:prstGeom>
          </p:spPr>
        </p:pic>
      </p:grpSp>
      <p:grpSp>
        <p:nvGrpSpPr>
          <p:cNvPr id="52" name="Gruppieren 51"/>
          <p:cNvGrpSpPr/>
          <p:nvPr/>
        </p:nvGrpSpPr>
        <p:grpSpPr>
          <a:xfrm>
            <a:off x="1043608" y="1556792"/>
            <a:ext cx="2731760" cy="2157623"/>
            <a:chOff x="1043608" y="1556792"/>
            <a:chExt cx="2731760" cy="2157623"/>
          </a:xfrm>
        </p:grpSpPr>
        <p:pic>
          <p:nvPicPr>
            <p:cNvPr id="30" name="Grafik 29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1115616" y="1556792"/>
              <a:ext cx="373702" cy="429431"/>
            </a:xfrm>
            <a:prstGeom prst="rect">
              <a:avLst/>
            </a:prstGeom>
          </p:spPr>
        </p:pic>
        <p:pic>
          <p:nvPicPr>
            <p:cNvPr id="34" name="Grafik 33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1907704" y="2132856"/>
              <a:ext cx="373702" cy="429431"/>
            </a:xfrm>
            <a:prstGeom prst="rect">
              <a:avLst/>
            </a:prstGeom>
          </p:spPr>
        </p:pic>
        <p:pic>
          <p:nvPicPr>
            <p:cNvPr id="35" name="Grafik 34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1115616" y="3284984"/>
              <a:ext cx="373702" cy="429431"/>
            </a:xfrm>
            <a:prstGeom prst="rect">
              <a:avLst/>
            </a:prstGeom>
          </p:spPr>
        </p:pic>
        <p:pic>
          <p:nvPicPr>
            <p:cNvPr id="36" name="Grafik 35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2699792" y="2708920"/>
              <a:ext cx="373702" cy="429431"/>
            </a:xfrm>
            <a:prstGeom prst="rect">
              <a:avLst/>
            </a:prstGeom>
          </p:spPr>
        </p:pic>
        <p:pic>
          <p:nvPicPr>
            <p:cNvPr id="39" name="Grafik 38" descr="300.li.jet.062308.jpg"/>
            <p:cNvPicPr>
              <a:picLocks noChangeAspect="1"/>
            </p:cNvPicPr>
            <p:nvPr/>
          </p:nvPicPr>
          <p:blipFill>
            <a:blip r:embed="rId3" cstate="print"/>
            <a:srcRect l="26457" t="3780" r="23937" b="32756"/>
            <a:stretch>
              <a:fillRect/>
            </a:stretch>
          </p:blipFill>
          <p:spPr>
            <a:xfrm>
              <a:off x="1115616" y="2132856"/>
              <a:ext cx="326023" cy="417101"/>
            </a:xfrm>
            <a:prstGeom prst="rect">
              <a:avLst/>
            </a:prstGeom>
          </p:spPr>
        </p:pic>
        <p:pic>
          <p:nvPicPr>
            <p:cNvPr id="40" name="Grafik 39" descr="300.li.jet.062308.jpg"/>
            <p:cNvPicPr>
              <a:picLocks noChangeAspect="1"/>
            </p:cNvPicPr>
            <p:nvPr/>
          </p:nvPicPr>
          <p:blipFill>
            <a:blip r:embed="rId3" cstate="print"/>
            <a:srcRect l="26457" t="3780" r="23937" b="32756"/>
            <a:stretch>
              <a:fillRect/>
            </a:stretch>
          </p:blipFill>
          <p:spPr>
            <a:xfrm>
              <a:off x="2699792" y="1628800"/>
              <a:ext cx="326023" cy="417101"/>
            </a:xfrm>
            <a:prstGeom prst="rect">
              <a:avLst/>
            </a:prstGeom>
          </p:spPr>
        </p:pic>
        <p:pic>
          <p:nvPicPr>
            <p:cNvPr id="41" name="Grafik 40" descr="300.li.jet.062308.jpg"/>
            <p:cNvPicPr>
              <a:picLocks noChangeAspect="1"/>
            </p:cNvPicPr>
            <p:nvPr/>
          </p:nvPicPr>
          <p:blipFill>
            <a:blip r:embed="rId3" cstate="print"/>
            <a:srcRect l="26457" t="3780" r="23937" b="32756"/>
            <a:stretch>
              <a:fillRect/>
            </a:stretch>
          </p:blipFill>
          <p:spPr>
            <a:xfrm>
              <a:off x="1907704" y="2708920"/>
              <a:ext cx="326023" cy="417101"/>
            </a:xfrm>
            <a:prstGeom prst="rect">
              <a:avLst/>
            </a:prstGeom>
          </p:spPr>
        </p:pic>
        <p:pic>
          <p:nvPicPr>
            <p:cNvPr id="42" name="Grafik 41" descr="300.li.jet.062308.jpg"/>
            <p:cNvPicPr>
              <a:picLocks noChangeAspect="1"/>
            </p:cNvPicPr>
            <p:nvPr/>
          </p:nvPicPr>
          <p:blipFill>
            <a:blip r:embed="rId3" cstate="print"/>
            <a:srcRect l="26457" t="3780" r="23937" b="32756"/>
            <a:stretch>
              <a:fillRect/>
            </a:stretch>
          </p:blipFill>
          <p:spPr>
            <a:xfrm>
              <a:off x="3419872" y="3284984"/>
              <a:ext cx="326023" cy="417101"/>
            </a:xfrm>
            <a:prstGeom prst="rect">
              <a:avLst/>
            </a:prstGeom>
          </p:spPr>
        </p:pic>
        <p:pic>
          <p:nvPicPr>
            <p:cNvPr id="43" name="Grafik 42" descr="Budhill.jpg"/>
            <p:cNvPicPr>
              <a:picLocks noChangeAspect="1"/>
            </p:cNvPicPr>
            <p:nvPr/>
          </p:nvPicPr>
          <p:blipFill>
            <a:blip r:embed="rId4" cstate="print"/>
            <a:srcRect l="10250" r="11531" b="19980"/>
            <a:stretch>
              <a:fillRect/>
            </a:stretch>
          </p:blipFill>
          <p:spPr>
            <a:xfrm>
              <a:off x="1043608" y="2780928"/>
              <a:ext cx="461550" cy="363336"/>
            </a:xfrm>
            <a:prstGeom prst="rect">
              <a:avLst/>
            </a:prstGeom>
          </p:spPr>
        </p:pic>
        <p:pic>
          <p:nvPicPr>
            <p:cNvPr id="44" name="Grafik 43" descr="Budhill.jpg"/>
            <p:cNvPicPr>
              <a:picLocks noChangeAspect="1"/>
            </p:cNvPicPr>
            <p:nvPr/>
          </p:nvPicPr>
          <p:blipFill>
            <a:blip r:embed="rId4" cstate="print"/>
            <a:srcRect l="10250" r="11531" b="19980"/>
            <a:stretch>
              <a:fillRect/>
            </a:stretch>
          </p:blipFill>
          <p:spPr>
            <a:xfrm>
              <a:off x="1907704" y="1628800"/>
              <a:ext cx="461550" cy="363336"/>
            </a:xfrm>
            <a:prstGeom prst="rect">
              <a:avLst/>
            </a:prstGeom>
          </p:spPr>
        </p:pic>
        <p:pic>
          <p:nvPicPr>
            <p:cNvPr id="45" name="Grafik 44" descr="Budhill.jpg"/>
            <p:cNvPicPr>
              <a:picLocks noChangeAspect="1"/>
            </p:cNvPicPr>
            <p:nvPr/>
          </p:nvPicPr>
          <p:blipFill>
            <a:blip r:embed="rId4" cstate="print"/>
            <a:srcRect l="10250" r="11531" b="19980"/>
            <a:stretch>
              <a:fillRect/>
            </a:stretch>
          </p:blipFill>
          <p:spPr>
            <a:xfrm>
              <a:off x="2627784" y="2204864"/>
              <a:ext cx="461550" cy="363336"/>
            </a:xfrm>
            <a:prstGeom prst="rect">
              <a:avLst/>
            </a:prstGeom>
          </p:spPr>
        </p:pic>
        <p:pic>
          <p:nvPicPr>
            <p:cNvPr id="46" name="Grafik 45" descr="Budhill.jpg"/>
            <p:cNvPicPr>
              <a:picLocks noChangeAspect="1"/>
            </p:cNvPicPr>
            <p:nvPr/>
          </p:nvPicPr>
          <p:blipFill>
            <a:blip r:embed="rId4" cstate="print"/>
            <a:srcRect l="10250" r="11531" b="19980"/>
            <a:stretch>
              <a:fillRect/>
            </a:stretch>
          </p:blipFill>
          <p:spPr>
            <a:xfrm>
              <a:off x="2627784" y="3284984"/>
              <a:ext cx="461550" cy="363336"/>
            </a:xfrm>
            <a:prstGeom prst="rect">
              <a:avLst/>
            </a:prstGeom>
          </p:spPr>
        </p:pic>
        <p:pic>
          <p:nvPicPr>
            <p:cNvPr id="48" name="Grafik 47" descr="Bruce Lee Wallpaper 41.jpg"/>
            <p:cNvPicPr>
              <a:picLocks noChangeAspect="1"/>
            </p:cNvPicPr>
            <p:nvPr/>
          </p:nvPicPr>
          <p:blipFill>
            <a:blip r:embed="rId6" cstate="print"/>
            <a:srcRect l="51555" t="11575" r="6378" b="23649"/>
            <a:stretch>
              <a:fillRect/>
            </a:stretch>
          </p:blipFill>
          <p:spPr>
            <a:xfrm>
              <a:off x="1907704" y="3284984"/>
              <a:ext cx="355496" cy="410203"/>
            </a:xfrm>
            <a:prstGeom prst="rect">
              <a:avLst/>
            </a:prstGeom>
          </p:spPr>
        </p:pic>
        <p:pic>
          <p:nvPicPr>
            <p:cNvPr id="49" name="Grafik 48" descr="Bruce Lee Wallpaper 41.jpg"/>
            <p:cNvPicPr>
              <a:picLocks noChangeAspect="1"/>
            </p:cNvPicPr>
            <p:nvPr/>
          </p:nvPicPr>
          <p:blipFill>
            <a:blip r:embed="rId6" cstate="print"/>
            <a:srcRect l="51555" t="11575" r="6378" b="23649"/>
            <a:stretch>
              <a:fillRect/>
            </a:stretch>
          </p:blipFill>
          <p:spPr>
            <a:xfrm>
              <a:off x="3419872" y="1628800"/>
              <a:ext cx="355496" cy="410203"/>
            </a:xfrm>
            <a:prstGeom prst="rect">
              <a:avLst/>
            </a:prstGeom>
          </p:spPr>
        </p:pic>
        <p:pic>
          <p:nvPicPr>
            <p:cNvPr id="50" name="Grafik 49" descr="Bruce Lee Wallpaper 41.jpg"/>
            <p:cNvPicPr>
              <a:picLocks noChangeAspect="1"/>
            </p:cNvPicPr>
            <p:nvPr/>
          </p:nvPicPr>
          <p:blipFill>
            <a:blip r:embed="rId6" cstate="print"/>
            <a:srcRect l="51555" t="11575" r="6378" b="23649"/>
            <a:stretch>
              <a:fillRect/>
            </a:stretch>
          </p:blipFill>
          <p:spPr>
            <a:xfrm>
              <a:off x="3419872" y="2132856"/>
              <a:ext cx="355496" cy="410203"/>
            </a:xfrm>
            <a:prstGeom prst="rect">
              <a:avLst/>
            </a:prstGeom>
          </p:spPr>
        </p:pic>
        <p:pic>
          <p:nvPicPr>
            <p:cNvPr id="51" name="Grafik 50" descr="Bruce Lee Wallpaper 41.jpg"/>
            <p:cNvPicPr>
              <a:picLocks noChangeAspect="1"/>
            </p:cNvPicPr>
            <p:nvPr/>
          </p:nvPicPr>
          <p:blipFill>
            <a:blip r:embed="rId6" cstate="print"/>
            <a:srcRect l="51555" t="11575" r="6378" b="23649"/>
            <a:stretch>
              <a:fillRect/>
            </a:stretch>
          </p:blipFill>
          <p:spPr>
            <a:xfrm>
              <a:off x="3419872" y="2708920"/>
              <a:ext cx="355496" cy="410203"/>
            </a:xfrm>
            <a:prstGeom prst="rect">
              <a:avLst/>
            </a:prstGeom>
          </p:spPr>
        </p:pic>
      </p:grpSp>
      <p:pic>
        <p:nvPicPr>
          <p:cNvPr id="54" name="Grafik 53" descr="rocky.jpg"/>
          <p:cNvPicPr>
            <a:picLocks noChangeAspect="1"/>
          </p:cNvPicPr>
          <p:nvPr/>
        </p:nvPicPr>
        <p:blipFill>
          <a:blip r:embed="rId5" cstate="print"/>
          <a:srcRect l="21837" r="26877" b="12474"/>
          <a:stretch>
            <a:fillRect/>
          </a:stretch>
        </p:blipFill>
        <p:spPr>
          <a:xfrm>
            <a:off x="2987822" y="5733256"/>
            <a:ext cx="549562" cy="631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err="1" smtClean="0"/>
              <a:t>Electoral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         &gt;         &gt;        &gt;		</a:t>
            </a:r>
          </a:p>
          <a:p>
            <a:pPr>
              <a:buNone/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	               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&gt;        &gt;</a:t>
            </a:r>
            <a:endParaRPr lang="de-DE" sz="1600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              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&gt;        &gt;</a:t>
            </a:r>
            <a:endParaRPr lang="de-DE" sz="1600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	               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&gt;        &gt;</a:t>
            </a:r>
          </a:p>
          <a:p>
            <a:pPr>
              <a:buNone/>
            </a:pPr>
            <a:endParaRPr lang="de-DE" sz="1600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via, e.g.:</a:t>
            </a:r>
          </a:p>
          <a:p>
            <a:pPr>
              <a:buNone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</a:t>
            </a:r>
          </a:p>
          <a:p>
            <a:pPr>
              <a:buNone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 </a:t>
            </a:r>
            <a:r>
              <a:rPr lang="de-DE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Deleting</a:t>
            </a:r>
            <a:r>
              <a:rPr lang="de-DE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Candidates</a:t>
            </a:r>
            <a:endParaRPr lang="de-DE" sz="24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0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8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Plurality</a:t>
            </a:r>
            <a:r>
              <a:rPr lang="de-DE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winners</a:t>
            </a:r>
            <a:r>
              <a:rPr lang="de-DE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de-DE" sz="1800" b="1" baseline="-250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980728"/>
            <a:ext cx="1149350" cy="173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539552" y="4581128"/>
          <a:ext cx="2880320" cy="98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720080"/>
                <a:gridCol w="720080"/>
                <a:gridCol w="720080"/>
              </a:tblGrid>
              <a:tr h="5285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07526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de-DE" sz="2400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feld 28"/>
          <p:cNvSpPr txBox="1"/>
          <p:nvPr/>
        </p:nvSpPr>
        <p:spPr>
          <a:xfrm>
            <a:off x="4644008" y="2132856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chair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":</a:t>
            </a:r>
          </a:p>
          <a:p>
            <a:pPr>
              <a:buFont typeface="Arial" pitchFamily="34" charset="0"/>
              <a:buChar char="•"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knows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all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preferences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structure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endParaRPr lang="de-DE" dirty="0"/>
          </a:p>
        </p:txBody>
      </p:sp>
      <p:sp>
        <p:nvSpPr>
          <p:cNvPr id="35" name="Kreuz 34"/>
          <p:cNvSpPr/>
          <p:nvPr/>
        </p:nvSpPr>
        <p:spPr bwMode="auto">
          <a:xfrm rot="18957501">
            <a:off x="1988158" y="4942696"/>
            <a:ext cx="707171" cy="713181"/>
          </a:xfrm>
          <a:prstGeom prst="plus">
            <a:avLst>
              <a:gd name="adj" fmla="val 46094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1043608" y="1556792"/>
            <a:ext cx="2731760" cy="2157623"/>
            <a:chOff x="1043608" y="1556792"/>
            <a:chExt cx="2731760" cy="2157623"/>
          </a:xfrm>
        </p:grpSpPr>
        <p:pic>
          <p:nvPicPr>
            <p:cNvPr id="38" name="Grafik 37" descr="rocky.jpg"/>
            <p:cNvPicPr>
              <a:picLocks noChangeAspect="1"/>
            </p:cNvPicPr>
            <p:nvPr/>
          </p:nvPicPr>
          <p:blipFill>
            <a:blip r:embed="rId3" cstate="print"/>
            <a:srcRect l="21837" r="26877" b="12474"/>
            <a:stretch>
              <a:fillRect/>
            </a:stretch>
          </p:blipFill>
          <p:spPr>
            <a:xfrm>
              <a:off x="1115616" y="1556792"/>
              <a:ext cx="373702" cy="429431"/>
            </a:xfrm>
            <a:prstGeom prst="rect">
              <a:avLst/>
            </a:prstGeom>
          </p:spPr>
        </p:pic>
        <p:pic>
          <p:nvPicPr>
            <p:cNvPr id="39" name="Grafik 38" descr="rocky.jpg"/>
            <p:cNvPicPr>
              <a:picLocks noChangeAspect="1"/>
            </p:cNvPicPr>
            <p:nvPr/>
          </p:nvPicPr>
          <p:blipFill>
            <a:blip r:embed="rId3" cstate="print"/>
            <a:srcRect l="21837" r="26877" b="12474"/>
            <a:stretch>
              <a:fillRect/>
            </a:stretch>
          </p:blipFill>
          <p:spPr>
            <a:xfrm>
              <a:off x="1907704" y="2132856"/>
              <a:ext cx="373702" cy="429431"/>
            </a:xfrm>
            <a:prstGeom prst="rect">
              <a:avLst/>
            </a:prstGeom>
          </p:spPr>
        </p:pic>
        <p:pic>
          <p:nvPicPr>
            <p:cNvPr id="40" name="Grafik 39" descr="rocky.jpg"/>
            <p:cNvPicPr>
              <a:picLocks noChangeAspect="1"/>
            </p:cNvPicPr>
            <p:nvPr/>
          </p:nvPicPr>
          <p:blipFill>
            <a:blip r:embed="rId3" cstate="print"/>
            <a:srcRect l="21837" r="26877" b="12474"/>
            <a:stretch>
              <a:fillRect/>
            </a:stretch>
          </p:blipFill>
          <p:spPr>
            <a:xfrm>
              <a:off x="1115616" y="3284984"/>
              <a:ext cx="373702" cy="429431"/>
            </a:xfrm>
            <a:prstGeom prst="rect">
              <a:avLst/>
            </a:prstGeom>
          </p:spPr>
        </p:pic>
        <p:pic>
          <p:nvPicPr>
            <p:cNvPr id="41" name="Grafik 40" descr="rocky.jpg"/>
            <p:cNvPicPr>
              <a:picLocks noChangeAspect="1"/>
            </p:cNvPicPr>
            <p:nvPr/>
          </p:nvPicPr>
          <p:blipFill>
            <a:blip r:embed="rId3" cstate="print"/>
            <a:srcRect l="21837" r="26877" b="12474"/>
            <a:stretch>
              <a:fillRect/>
            </a:stretch>
          </p:blipFill>
          <p:spPr>
            <a:xfrm>
              <a:off x="2699792" y="2708920"/>
              <a:ext cx="373702" cy="429431"/>
            </a:xfrm>
            <a:prstGeom prst="rect">
              <a:avLst/>
            </a:prstGeom>
          </p:spPr>
        </p:pic>
        <p:pic>
          <p:nvPicPr>
            <p:cNvPr id="42" name="Grafik 41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1115616" y="2132856"/>
              <a:ext cx="326023" cy="417101"/>
            </a:xfrm>
            <a:prstGeom prst="rect">
              <a:avLst/>
            </a:prstGeom>
          </p:spPr>
        </p:pic>
        <p:pic>
          <p:nvPicPr>
            <p:cNvPr id="43" name="Grafik 42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2699792" y="1628800"/>
              <a:ext cx="326023" cy="417101"/>
            </a:xfrm>
            <a:prstGeom prst="rect">
              <a:avLst/>
            </a:prstGeom>
          </p:spPr>
        </p:pic>
        <p:pic>
          <p:nvPicPr>
            <p:cNvPr id="44" name="Grafik 43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1907704" y="2708920"/>
              <a:ext cx="326023" cy="417101"/>
            </a:xfrm>
            <a:prstGeom prst="rect">
              <a:avLst/>
            </a:prstGeom>
          </p:spPr>
        </p:pic>
        <p:pic>
          <p:nvPicPr>
            <p:cNvPr id="45" name="Grafik 44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3419872" y="3284984"/>
              <a:ext cx="326023" cy="417101"/>
            </a:xfrm>
            <a:prstGeom prst="rect">
              <a:avLst/>
            </a:prstGeom>
          </p:spPr>
        </p:pic>
        <p:pic>
          <p:nvPicPr>
            <p:cNvPr id="46" name="Grafik 45" descr="Budhill.jpg"/>
            <p:cNvPicPr>
              <a:picLocks noChangeAspect="1"/>
            </p:cNvPicPr>
            <p:nvPr/>
          </p:nvPicPr>
          <p:blipFill>
            <a:blip r:embed="rId5" cstate="print"/>
            <a:srcRect l="10250" r="11531" b="19980"/>
            <a:stretch>
              <a:fillRect/>
            </a:stretch>
          </p:blipFill>
          <p:spPr>
            <a:xfrm>
              <a:off x="1043608" y="2780928"/>
              <a:ext cx="461550" cy="363336"/>
            </a:xfrm>
            <a:prstGeom prst="rect">
              <a:avLst/>
            </a:prstGeom>
          </p:spPr>
        </p:pic>
        <p:pic>
          <p:nvPicPr>
            <p:cNvPr id="47" name="Grafik 46" descr="Budhill.jpg"/>
            <p:cNvPicPr>
              <a:picLocks noChangeAspect="1"/>
            </p:cNvPicPr>
            <p:nvPr/>
          </p:nvPicPr>
          <p:blipFill>
            <a:blip r:embed="rId5" cstate="print"/>
            <a:srcRect l="10250" r="11531" b="19980"/>
            <a:stretch>
              <a:fillRect/>
            </a:stretch>
          </p:blipFill>
          <p:spPr>
            <a:xfrm>
              <a:off x="1907704" y="1628800"/>
              <a:ext cx="461550" cy="363336"/>
            </a:xfrm>
            <a:prstGeom prst="rect">
              <a:avLst/>
            </a:prstGeom>
          </p:spPr>
        </p:pic>
        <p:pic>
          <p:nvPicPr>
            <p:cNvPr id="48" name="Grafik 47" descr="Budhill.jpg"/>
            <p:cNvPicPr>
              <a:picLocks noChangeAspect="1"/>
            </p:cNvPicPr>
            <p:nvPr/>
          </p:nvPicPr>
          <p:blipFill>
            <a:blip r:embed="rId5" cstate="print"/>
            <a:srcRect l="10250" r="11531" b="19980"/>
            <a:stretch>
              <a:fillRect/>
            </a:stretch>
          </p:blipFill>
          <p:spPr>
            <a:xfrm>
              <a:off x="2627784" y="2204864"/>
              <a:ext cx="461550" cy="363336"/>
            </a:xfrm>
            <a:prstGeom prst="rect">
              <a:avLst/>
            </a:prstGeom>
          </p:spPr>
        </p:pic>
        <p:pic>
          <p:nvPicPr>
            <p:cNvPr id="49" name="Grafik 48" descr="Budhill.jpg"/>
            <p:cNvPicPr>
              <a:picLocks noChangeAspect="1"/>
            </p:cNvPicPr>
            <p:nvPr/>
          </p:nvPicPr>
          <p:blipFill>
            <a:blip r:embed="rId5" cstate="print"/>
            <a:srcRect l="10250" r="11531" b="19980"/>
            <a:stretch>
              <a:fillRect/>
            </a:stretch>
          </p:blipFill>
          <p:spPr>
            <a:xfrm>
              <a:off x="2627784" y="3284984"/>
              <a:ext cx="461550" cy="363336"/>
            </a:xfrm>
            <a:prstGeom prst="rect">
              <a:avLst/>
            </a:prstGeom>
          </p:spPr>
        </p:pic>
        <p:pic>
          <p:nvPicPr>
            <p:cNvPr id="50" name="Grafik 49" descr="Bruce Lee Wallpaper 41.jpg"/>
            <p:cNvPicPr>
              <a:picLocks noChangeAspect="1"/>
            </p:cNvPicPr>
            <p:nvPr/>
          </p:nvPicPr>
          <p:blipFill>
            <a:blip r:embed="rId6" cstate="print"/>
            <a:srcRect l="51555" t="11575" r="6378" b="23649"/>
            <a:stretch>
              <a:fillRect/>
            </a:stretch>
          </p:blipFill>
          <p:spPr>
            <a:xfrm>
              <a:off x="1907704" y="3284984"/>
              <a:ext cx="355496" cy="410203"/>
            </a:xfrm>
            <a:prstGeom prst="rect">
              <a:avLst/>
            </a:prstGeom>
          </p:spPr>
        </p:pic>
        <p:pic>
          <p:nvPicPr>
            <p:cNvPr id="51" name="Grafik 50" descr="Bruce Lee Wallpaper 41.jpg"/>
            <p:cNvPicPr>
              <a:picLocks noChangeAspect="1"/>
            </p:cNvPicPr>
            <p:nvPr/>
          </p:nvPicPr>
          <p:blipFill>
            <a:blip r:embed="rId6" cstate="print"/>
            <a:srcRect l="51555" t="11575" r="6378" b="23649"/>
            <a:stretch>
              <a:fillRect/>
            </a:stretch>
          </p:blipFill>
          <p:spPr>
            <a:xfrm>
              <a:off x="3419872" y="1628800"/>
              <a:ext cx="355496" cy="410203"/>
            </a:xfrm>
            <a:prstGeom prst="rect">
              <a:avLst/>
            </a:prstGeom>
          </p:spPr>
        </p:pic>
        <p:pic>
          <p:nvPicPr>
            <p:cNvPr id="52" name="Grafik 51" descr="Bruce Lee Wallpaper 41.jpg"/>
            <p:cNvPicPr>
              <a:picLocks noChangeAspect="1"/>
            </p:cNvPicPr>
            <p:nvPr/>
          </p:nvPicPr>
          <p:blipFill>
            <a:blip r:embed="rId6" cstate="print"/>
            <a:srcRect l="51555" t="11575" r="6378" b="23649"/>
            <a:stretch>
              <a:fillRect/>
            </a:stretch>
          </p:blipFill>
          <p:spPr>
            <a:xfrm>
              <a:off x="3419872" y="2132856"/>
              <a:ext cx="355496" cy="410203"/>
            </a:xfrm>
            <a:prstGeom prst="rect">
              <a:avLst/>
            </a:prstGeom>
          </p:spPr>
        </p:pic>
        <p:pic>
          <p:nvPicPr>
            <p:cNvPr id="53" name="Grafik 52" descr="Bruce Lee Wallpaper 41.jpg"/>
            <p:cNvPicPr>
              <a:picLocks noChangeAspect="1"/>
            </p:cNvPicPr>
            <p:nvPr/>
          </p:nvPicPr>
          <p:blipFill>
            <a:blip r:embed="rId6" cstate="print"/>
            <a:srcRect l="51555" t="11575" r="6378" b="23649"/>
            <a:stretch>
              <a:fillRect/>
            </a:stretch>
          </p:blipFill>
          <p:spPr>
            <a:xfrm>
              <a:off x="3419872" y="2708920"/>
              <a:ext cx="355496" cy="410203"/>
            </a:xfrm>
            <a:prstGeom prst="rect">
              <a:avLst/>
            </a:prstGeom>
          </p:spPr>
        </p:pic>
      </p:grpSp>
      <p:sp>
        <p:nvSpPr>
          <p:cNvPr id="33" name="Kreuz 32"/>
          <p:cNvSpPr/>
          <p:nvPr/>
        </p:nvSpPr>
        <p:spPr bwMode="auto">
          <a:xfrm rot="18957501">
            <a:off x="2488231" y="3214506"/>
            <a:ext cx="707171" cy="713181"/>
          </a:xfrm>
          <a:prstGeom prst="plus">
            <a:avLst>
              <a:gd name="adj" fmla="val 46094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Kreuz 29"/>
          <p:cNvSpPr/>
          <p:nvPr/>
        </p:nvSpPr>
        <p:spPr bwMode="auto">
          <a:xfrm rot="18957501">
            <a:off x="980046" y="2642281"/>
            <a:ext cx="707171" cy="713181"/>
          </a:xfrm>
          <a:prstGeom prst="plus">
            <a:avLst>
              <a:gd name="adj" fmla="val 46094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Kreuz 30"/>
          <p:cNvSpPr/>
          <p:nvPr/>
        </p:nvSpPr>
        <p:spPr bwMode="auto">
          <a:xfrm rot="18957501">
            <a:off x="1696144" y="1486313"/>
            <a:ext cx="707171" cy="713181"/>
          </a:xfrm>
          <a:prstGeom prst="plus">
            <a:avLst>
              <a:gd name="adj" fmla="val 46094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Kreuz 31"/>
          <p:cNvSpPr/>
          <p:nvPr/>
        </p:nvSpPr>
        <p:spPr bwMode="auto">
          <a:xfrm rot="18957501">
            <a:off x="2488231" y="2062377"/>
            <a:ext cx="707171" cy="713181"/>
          </a:xfrm>
          <a:prstGeom prst="plus">
            <a:avLst>
              <a:gd name="adj" fmla="val 46094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59" name="Grafik 58" descr="rocky.jpg"/>
          <p:cNvPicPr>
            <a:picLocks noChangeAspect="1"/>
          </p:cNvPicPr>
          <p:nvPr/>
        </p:nvPicPr>
        <p:blipFill>
          <a:blip r:embed="rId3" cstate="print"/>
          <a:srcRect l="21837" r="26877" b="12474"/>
          <a:stretch>
            <a:fillRect/>
          </a:stretch>
        </p:blipFill>
        <p:spPr>
          <a:xfrm>
            <a:off x="2987822" y="5733256"/>
            <a:ext cx="549562" cy="631517"/>
          </a:xfrm>
          <a:prstGeom prst="rect">
            <a:avLst/>
          </a:prstGeom>
        </p:spPr>
      </p:pic>
      <p:pic>
        <p:nvPicPr>
          <p:cNvPr id="60" name="Grafik 59" descr="300.li.jet.062308.jpg"/>
          <p:cNvPicPr>
            <a:picLocks noChangeAspect="1"/>
          </p:cNvPicPr>
          <p:nvPr/>
        </p:nvPicPr>
        <p:blipFill>
          <a:blip r:embed="rId4" cstate="print"/>
          <a:srcRect l="26457" t="3780" r="23937" b="32756"/>
          <a:stretch>
            <a:fillRect/>
          </a:stretch>
        </p:blipFill>
        <p:spPr>
          <a:xfrm>
            <a:off x="3635896" y="5998902"/>
            <a:ext cx="467772" cy="598450"/>
          </a:xfrm>
          <a:prstGeom prst="rect">
            <a:avLst/>
          </a:prstGeom>
        </p:spPr>
      </p:pic>
      <p:grpSp>
        <p:nvGrpSpPr>
          <p:cNvPr id="61" name="Gruppieren 60"/>
          <p:cNvGrpSpPr/>
          <p:nvPr/>
        </p:nvGrpSpPr>
        <p:grpSpPr>
          <a:xfrm>
            <a:off x="756000" y="4644000"/>
            <a:ext cx="2479496" cy="429431"/>
            <a:chOff x="756000" y="4644000"/>
            <a:chExt cx="2479496" cy="429431"/>
          </a:xfrm>
        </p:grpSpPr>
        <p:pic>
          <p:nvPicPr>
            <p:cNvPr id="62" name="Grafik 61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1437665" y="4644000"/>
              <a:ext cx="326023" cy="417101"/>
            </a:xfrm>
            <a:prstGeom prst="rect">
              <a:avLst/>
            </a:prstGeom>
          </p:spPr>
        </p:pic>
        <p:pic>
          <p:nvPicPr>
            <p:cNvPr id="63" name="Grafik 62" descr="Budhill.jpg"/>
            <p:cNvPicPr>
              <a:picLocks noChangeAspect="1"/>
            </p:cNvPicPr>
            <p:nvPr/>
          </p:nvPicPr>
          <p:blipFill>
            <a:blip r:embed="rId5" cstate="print"/>
            <a:srcRect l="10250" r="11531" b="19980"/>
            <a:stretch>
              <a:fillRect/>
            </a:stretch>
          </p:blipFill>
          <p:spPr>
            <a:xfrm>
              <a:off x="2123728" y="4653136"/>
              <a:ext cx="461550" cy="363336"/>
            </a:xfrm>
            <a:prstGeom prst="rect">
              <a:avLst/>
            </a:prstGeom>
          </p:spPr>
        </p:pic>
        <p:pic>
          <p:nvPicPr>
            <p:cNvPr id="64" name="Grafik 63" descr="rocky.jpg"/>
            <p:cNvPicPr>
              <a:picLocks noChangeAspect="1"/>
            </p:cNvPicPr>
            <p:nvPr/>
          </p:nvPicPr>
          <p:blipFill>
            <a:blip r:embed="rId3" cstate="print"/>
            <a:srcRect l="21837" r="26877" b="12474"/>
            <a:stretch>
              <a:fillRect/>
            </a:stretch>
          </p:blipFill>
          <p:spPr>
            <a:xfrm>
              <a:off x="756000" y="4644000"/>
              <a:ext cx="373702" cy="429431"/>
            </a:xfrm>
            <a:prstGeom prst="rect">
              <a:avLst/>
            </a:prstGeom>
          </p:spPr>
        </p:pic>
        <p:pic>
          <p:nvPicPr>
            <p:cNvPr id="65" name="Grafik 64" descr="Bruce Lee Wallpaper 41.jpg"/>
            <p:cNvPicPr>
              <a:picLocks noChangeAspect="1"/>
            </p:cNvPicPr>
            <p:nvPr/>
          </p:nvPicPr>
          <p:blipFill>
            <a:blip r:embed="rId6" cstate="print"/>
            <a:srcRect l="51555" t="11575" r="6378" b="23649"/>
            <a:stretch>
              <a:fillRect/>
            </a:stretch>
          </p:blipFill>
          <p:spPr>
            <a:xfrm>
              <a:off x="2880000" y="4644000"/>
              <a:ext cx="355496" cy="410203"/>
            </a:xfrm>
            <a:prstGeom prst="rect">
              <a:avLst/>
            </a:prstGeom>
          </p:spPr>
        </p:pic>
      </p:grpSp>
      <p:sp>
        <p:nvSpPr>
          <p:cNvPr id="34" name="Kreuz 33"/>
          <p:cNvSpPr/>
          <p:nvPr/>
        </p:nvSpPr>
        <p:spPr bwMode="auto">
          <a:xfrm rot="18957501">
            <a:off x="1984175" y="4510649"/>
            <a:ext cx="707171" cy="713181"/>
          </a:xfrm>
          <a:prstGeom prst="plus">
            <a:avLst>
              <a:gd name="adj" fmla="val 46094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bgerundetes Rechteck 60"/>
          <p:cNvSpPr/>
          <p:nvPr/>
        </p:nvSpPr>
        <p:spPr>
          <a:xfrm>
            <a:off x="611560" y="3789040"/>
            <a:ext cx="3384376" cy="432048"/>
          </a:xfrm>
          <a:prstGeom prst="roundRect">
            <a:avLst/>
          </a:prstGeom>
          <a:solidFill>
            <a:srgbClr val="F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err="1" smtClean="0"/>
              <a:t>Electoral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         &gt;         &gt;        &gt;		</a:t>
            </a:r>
          </a:p>
          <a:p>
            <a:pPr>
              <a:buNone/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	               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&gt;        &gt;</a:t>
            </a:r>
            <a:endParaRPr lang="de-DE" sz="1600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              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&gt;        &gt;</a:t>
            </a:r>
            <a:endParaRPr lang="de-DE" sz="1600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	               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&gt;        &gt;</a:t>
            </a:r>
          </a:p>
          <a:p>
            <a:pPr>
              <a:buNone/>
            </a:pPr>
            <a:endParaRPr lang="de-DE" sz="1600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6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              </a:t>
            </a:r>
            <a:r>
              <a:rPr lang="de-DE" sz="16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         &gt;        &gt;</a:t>
            </a:r>
          </a:p>
          <a:p>
            <a:pPr>
              <a:buNone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via, e.g.:</a:t>
            </a:r>
          </a:p>
          <a:p>
            <a:pPr>
              <a:buNone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</a:t>
            </a:r>
          </a:p>
          <a:p>
            <a:pPr>
              <a:buNone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 </a:t>
            </a:r>
            <a:r>
              <a:rPr lang="de-DE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Adding</a:t>
            </a:r>
            <a:r>
              <a:rPr lang="de-DE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endParaRPr lang="de-DE" sz="24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8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2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8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Plurality</a:t>
            </a:r>
            <a:r>
              <a:rPr lang="de-DE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winners</a:t>
            </a:r>
            <a:r>
              <a:rPr lang="de-DE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de-DE" sz="1800" b="1" baseline="-250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980728"/>
            <a:ext cx="1149350" cy="173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539552" y="4581128"/>
          <a:ext cx="2880320" cy="98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720080"/>
                <a:gridCol w="720080"/>
                <a:gridCol w="720080"/>
              </a:tblGrid>
              <a:tr h="5285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07526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de-DE" sz="2400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feld 28"/>
          <p:cNvSpPr txBox="1"/>
          <p:nvPr/>
        </p:nvSpPr>
        <p:spPr>
          <a:xfrm>
            <a:off x="4644008" y="2132856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chair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":</a:t>
            </a:r>
          </a:p>
          <a:p>
            <a:pPr>
              <a:buFont typeface="Arial" pitchFamily="34" charset="0"/>
              <a:buChar char="•"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knows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all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preferences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structure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endParaRPr lang="de-DE" dirty="0"/>
          </a:p>
        </p:txBody>
      </p:sp>
      <p:grpSp>
        <p:nvGrpSpPr>
          <p:cNvPr id="64" name="Gruppieren 63"/>
          <p:cNvGrpSpPr/>
          <p:nvPr/>
        </p:nvGrpSpPr>
        <p:grpSpPr>
          <a:xfrm>
            <a:off x="1043608" y="1556792"/>
            <a:ext cx="2749966" cy="2661679"/>
            <a:chOff x="1043608" y="1556792"/>
            <a:chExt cx="2749966" cy="2661679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1043608" y="1556792"/>
              <a:ext cx="2731760" cy="2157623"/>
              <a:chOff x="1043608" y="1556792"/>
              <a:chExt cx="2731760" cy="2157623"/>
            </a:xfrm>
          </p:grpSpPr>
          <p:pic>
            <p:nvPicPr>
              <p:cNvPr id="36" name="Grafik 35" descr="rocky.jpg"/>
              <p:cNvPicPr>
                <a:picLocks noChangeAspect="1"/>
              </p:cNvPicPr>
              <p:nvPr/>
            </p:nvPicPr>
            <p:blipFill>
              <a:blip r:embed="rId3" cstate="print"/>
              <a:srcRect l="21837" r="26877" b="12474"/>
              <a:stretch>
                <a:fillRect/>
              </a:stretch>
            </p:blipFill>
            <p:spPr>
              <a:xfrm>
                <a:off x="1115616" y="1556792"/>
                <a:ext cx="373702" cy="429431"/>
              </a:xfrm>
              <a:prstGeom prst="rect">
                <a:avLst/>
              </a:prstGeom>
            </p:spPr>
          </p:pic>
          <p:pic>
            <p:nvPicPr>
              <p:cNvPr id="37" name="Grafik 36" descr="rocky.jpg"/>
              <p:cNvPicPr>
                <a:picLocks noChangeAspect="1"/>
              </p:cNvPicPr>
              <p:nvPr/>
            </p:nvPicPr>
            <p:blipFill>
              <a:blip r:embed="rId3" cstate="print"/>
              <a:srcRect l="21837" r="26877" b="12474"/>
              <a:stretch>
                <a:fillRect/>
              </a:stretch>
            </p:blipFill>
            <p:spPr>
              <a:xfrm>
                <a:off x="1907704" y="2132856"/>
                <a:ext cx="373702" cy="429431"/>
              </a:xfrm>
              <a:prstGeom prst="rect">
                <a:avLst/>
              </a:prstGeom>
            </p:spPr>
          </p:pic>
          <p:pic>
            <p:nvPicPr>
              <p:cNvPr id="38" name="Grafik 37" descr="rocky.jpg"/>
              <p:cNvPicPr>
                <a:picLocks noChangeAspect="1"/>
              </p:cNvPicPr>
              <p:nvPr/>
            </p:nvPicPr>
            <p:blipFill>
              <a:blip r:embed="rId3" cstate="print"/>
              <a:srcRect l="21837" r="26877" b="12474"/>
              <a:stretch>
                <a:fillRect/>
              </a:stretch>
            </p:blipFill>
            <p:spPr>
              <a:xfrm>
                <a:off x="1115616" y="3284984"/>
                <a:ext cx="373702" cy="429431"/>
              </a:xfrm>
              <a:prstGeom prst="rect">
                <a:avLst/>
              </a:prstGeom>
            </p:spPr>
          </p:pic>
          <p:pic>
            <p:nvPicPr>
              <p:cNvPr id="39" name="Grafik 38" descr="rocky.jpg"/>
              <p:cNvPicPr>
                <a:picLocks noChangeAspect="1"/>
              </p:cNvPicPr>
              <p:nvPr/>
            </p:nvPicPr>
            <p:blipFill>
              <a:blip r:embed="rId3" cstate="print"/>
              <a:srcRect l="21837" r="26877" b="12474"/>
              <a:stretch>
                <a:fillRect/>
              </a:stretch>
            </p:blipFill>
            <p:spPr>
              <a:xfrm>
                <a:off x="2699792" y="2708920"/>
                <a:ext cx="373702" cy="429431"/>
              </a:xfrm>
              <a:prstGeom prst="rect">
                <a:avLst/>
              </a:prstGeom>
            </p:spPr>
          </p:pic>
          <p:pic>
            <p:nvPicPr>
              <p:cNvPr id="40" name="Grafik 39" descr="300.li.jet.062308.jpg"/>
              <p:cNvPicPr>
                <a:picLocks noChangeAspect="1"/>
              </p:cNvPicPr>
              <p:nvPr/>
            </p:nvPicPr>
            <p:blipFill>
              <a:blip r:embed="rId4" cstate="print"/>
              <a:srcRect l="26457" t="3780" r="23937" b="32756"/>
              <a:stretch>
                <a:fillRect/>
              </a:stretch>
            </p:blipFill>
            <p:spPr>
              <a:xfrm>
                <a:off x="1115616" y="2132856"/>
                <a:ext cx="326023" cy="417101"/>
              </a:xfrm>
              <a:prstGeom prst="rect">
                <a:avLst/>
              </a:prstGeom>
            </p:spPr>
          </p:pic>
          <p:pic>
            <p:nvPicPr>
              <p:cNvPr id="41" name="Grafik 40" descr="300.li.jet.062308.jpg"/>
              <p:cNvPicPr>
                <a:picLocks noChangeAspect="1"/>
              </p:cNvPicPr>
              <p:nvPr/>
            </p:nvPicPr>
            <p:blipFill>
              <a:blip r:embed="rId4" cstate="print"/>
              <a:srcRect l="26457" t="3780" r="23937" b="32756"/>
              <a:stretch>
                <a:fillRect/>
              </a:stretch>
            </p:blipFill>
            <p:spPr>
              <a:xfrm>
                <a:off x="2699792" y="1628800"/>
                <a:ext cx="326023" cy="417101"/>
              </a:xfrm>
              <a:prstGeom prst="rect">
                <a:avLst/>
              </a:prstGeom>
            </p:spPr>
          </p:pic>
          <p:pic>
            <p:nvPicPr>
              <p:cNvPr id="42" name="Grafik 41" descr="300.li.jet.062308.jpg"/>
              <p:cNvPicPr>
                <a:picLocks noChangeAspect="1"/>
              </p:cNvPicPr>
              <p:nvPr/>
            </p:nvPicPr>
            <p:blipFill>
              <a:blip r:embed="rId4" cstate="print"/>
              <a:srcRect l="26457" t="3780" r="23937" b="32756"/>
              <a:stretch>
                <a:fillRect/>
              </a:stretch>
            </p:blipFill>
            <p:spPr>
              <a:xfrm>
                <a:off x="1907704" y="2708920"/>
                <a:ext cx="326023" cy="417101"/>
              </a:xfrm>
              <a:prstGeom prst="rect">
                <a:avLst/>
              </a:prstGeom>
            </p:spPr>
          </p:pic>
          <p:pic>
            <p:nvPicPr>
              <p:cNvPr id="43" name="Grafik 42" descr="300.li.jet.062308.jpg"/>
              <p:cNvPicPr>
                <a:picLocks noChangeAspect="1"/>
              </p:cNvPicPr>
              <p:nvPr/>
            </p:nvPicPr>
            <p:blipFill>
              <a:blip r:embed="rId4" cstate="print"/>
              <a:srcRect l="26457" t="3780" r="23937" b="32756"/>
              <a:stretch>
                <a:fillRect/>
              </a:stretch>
            </p:blipFill>
            <p:spPr>
              <a:xfrm>
                <a:off x="3419872" y="3284984"/>
                <a:ext cx="326023" cy="417101"/>
              </a:xfrm>
              <a:prstGeom prst="rect">
                <a:avLst/>
              </a:prstGeom>
            </p:spPr>
          </p:pic>
          <p:pic>
            <p:nvPicPr>
              <p:cNvPr id="44" name="Grafik 43" descr="Budhill.jpg"/>
              <p:cNvPicPr>
                <a:picLocks noChangeAspect="1"/>
              </p:cNvPicPr>
              <p:nvPr/>
            </p:nvPicPr>
            <p:blipFill>
              <a:blip r:embed="rId5" cstate="print"/>
              <a:srcRect l="10250" r="11531" b="19980"/>
              <a:stretch>
                <a:fillRect/>
              </a:stretch>
            </p:blipFill>
            <p:spPr>
              <a:xfrm>
                <a:off x="1043608" y="2780928"/>
                <a:ext cx="461550" cy="363336"/>
              </a:xfrm>
              <a:prstGeom prst="rect">
                <a:avLst/>
              </a:prstGeom>
            </p:spPr>
          </p:pic>
          <p:pic>
            <p:nvPicPr>
              <p:cNvPr id="45" name="Grafik 44" descr="Budhill.jpg"/>
              <p:cNvPicPr>
                <a:picLocks noChangeAspect="1"/>
              </p:cNvPicPr>
              <p:nvPr/>
            </p:nvPicPr>
            <p:blipFill>
              <a:blip r:embed="rId5" cstate="print"/>
              <a:srcRect l="10250" r="11531" b="19980"/>
              <a:stretch>
                <a:fillRect/>
              </a:stretch>
            </p:blipFill>
            <p:spPr>
              <a:xfrm>
                <a:off x="1907704" y="1628800"/>
                <a:ext cx="461550" cy="363336"/>
              </a:xfrm>
              <a:prstGeom prst="rect">
                <a:avLst/>
              </a:prstGeom>
            </p:spPr>
          </p:pic>
          <p:pic>
            <p:nvPicPr>
              <p:cNvPr id="46" name="Grafik 45" descr="Budhill.jpg"/>
              <p:cNvPicPr>
                <a:picLocks noChangeAspect="1"/>
              </p:cNvPicPr>
              <p:nvPr/>
            </p:nvPicPr>
            <p:blipFill>
              <a:blip r:embed="rId5" cstate="print"/>
              <a:srcRect l="10250" r="11531" b="19980"/>
              <a:stretch>
                <a:fillRect/>
              </a:stretch>
            </p:blipFill>
            <p:spPr>
              <a:xfrm>
                <a:off x="2627784" y="2204864"/>
                <a:ext cx="461550" cy="363336"/>
              </a:xfrm>
              <a:prstGeom prst="rect">
                <a:avLst/>
              </a:prstGeom>
            </p:spPr>
          </p:pic>
          <p:pic>
            <p:nvPicPr>
              <p:cNvPr id="47" name="Grafik 46" descr="Budhill.jpg"/>
              <p:cNvPicPr>
                <a:picLocks noChangeAspect="1"/>
              </p:cNvPicPr>
              <p:nvPr/>
            </p:nvPicPr>
            <p:blipFill>
              <a:blip r:embed="rId5" cstate="print"/>
              <a:srcRect l="10250" r="11531" b="19980"/>
              <a:stretch>
                <a:fillRect/>
              </a:stretch>
            </p:blipFill>
            <p:spPr>
              <a:xfrm>
                <a:off x="2627784" y="3284984"/>
                <a:ext cx="461550" cy="363336"/>
              </a:xfrm>
              <a:prstGeom prst="rect">
                <a:avLst/>
              </a:prstGeom>
            </p:spPr>
          </p:pic>
          <p:pic>
            <p:nvPicPr>
              <p:cNvPr id="48" name="Grafik 47" descr="Bruce Lee Wallpaper 41.jpg"/>
              <p:cNvPicPr>
                <a:picLocks noChangeAspect="1"/>
              </p:cNvPicPr>
              <p:nvPr/>
            </p:nvPicPr>
            <p:blipFill>
              <a:blip r:embed="rId6" cstate="print"/>
              <a:srcRect l="51555" t="11575" r="6378" b="23649"/>
              <a:stretch>
                <a:fillRect/>
              </a:stretch>
            </p:blipFill>
            <p:spPr>
              <a:xfrm>
                <a:off x="1907704" y="3284984"/>
                <a:ext cx="355496" cy="410203"/>
              </a:xfrm>
              <a:prstGeom prst="rect">
                <a:avLst/>
              </a:prstGeom>
            </p:spPr>
          </p:pic>
          <p:pic>
            <p:nvPicPr>
              <p:cNvPr id="49" name="Grafik 48" descr="Bruce Lee Wallpaper 41.jpg"/>
              <p:cNvPicPr>
                <a:picLocks noChangeAspect="1"/>
              </p:cNvPicPr>
              <p:nvPr/>
            </p:nvPicPr>
            <p:blipFill>
              <a:blip r:embed="rId6" cstate="print"/>
              <a:srcRect l="51555" t="11575" r="6378" b="23649"/>
              <a:stretch>
                <a:fillRect/>
              </a:stretch>
            </p:blipFill>
            <p:spPr>
              <a:xfrm>
                <a:off x="3419872" y="1628800"/>
                <a:ext cx="355496" cy="410203"/>
              </a:xfrm>
              <a:prstGeom prst="rect">
                <a:avLst/>
              </a:prstGeom>
            </p:spPr>
          </p:pic>
          <p:pic>
            <p:nvPicPr>
              <p:cNvPr id="50" name="Grafik 49" descr="Bruce Lee Wallpaper 41.jpg"/>
              <p:cNvPicPr>
                <a:picLocks noChangeAspect="1"/>
              </p:cNvPicPr>
              <p:nvPr/>
            </p:nvPicPr>
            <p:blipFill>
              <a:blip r:embed="rId6" cstate="print"/>
              <a:srcRect l="51555" t="11575" r="6378" b="23649"/>
              <a:stretch>
                <a:fillRect/>
              </a:stretch>
            </p:blipFill>
            <p:spPr>
              <a:xfrm>
                <a:off x="3419872" y="2132856"/>
                <a:ext cx="355496" cy="410203"/>
              </a:xfrm>
              <a:prstGeom prst="rect">
                <a:avLst/>
              </a:prstGeom>
            </p:spPr>
          </p:pic>
          <p:pic>
            <p:nvPicPr>
              <p:cNvPr id="51" name="Grafik 50" descr="Bruce Lee Wallpaper 41.jpg"/>
              <p:cNvPicPr>
                <a:picLocks noChangeAspect="1"/>
              </p:cNvPicPr>
              <p:nvPr/>
            </p:nvPicPr>
            <p:blipFill>
              <a:blip r:embed="rId6" cstate="print"/>
              <a:srcRect l="51555" t="11575" r="6378" b="23649"/>
              <a:stretch>
                <a:fillRect/>
              </a:stretch>
            </p:blipFill>
            <p:spPr>
              <a:xfrm>
                <a:off x="3419872" y="2708920"/>
                <a:ext cx="355496" cy="410203"/>
              </a:xfrm>
              <a:prstGeom prst="rect">
                <a:avLst/>
              </a:prstGeom>
            </p:spPr>
          </p:pic>
        </p:grpSp>
        <p:pic>
          <p:nvPicPr>
            <p:cNvPr id="57" name="Grafik 56" descr="rocky.jpg"/>
            <p:cNvPicPr>
              <a:picLocks noChangeAspect="1"/>
            </p:cNvPicPr>
            <p:nvPr/>
          </p:nvPicPr>
          <p:blipFill>
            <a:blip r:embed="rId3" cstate="print"/>
            <a:srcRect l="21837" r="26877" b="12474"/>
            <a:stretch>
              <a:fillRect/>
            </a:stretch>
          </p:blipFill>
          <p:spPr>
            <a:xfrm>
              <a:off x="3419872" y="3789040"/>
              <a:ext cx="373702" cy="429431"/>
            </a:xfrm>
            <a:prstGeom prst="rect">
              <a:avLst/>
            </a:prstGeom>
          </p:spPr>
        </p:pic>
        <p:pic>
          <p:nvPicPr>
            <p:cNvPr id="58" name="Grafik 57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2699792" y="3789040"/>
              <a:ext cx="326023" cy="417101"/>
            </a:xfrm>
            <a:prstGeom prst="rect">
              <a:avLst/>
            </a:prstGeom>
          </p:spPr>
        </p:pic>
        <p:pic>
          <p:nvPicPr>
            <p:cNvPr id="59" name="Grafik 58" descr="Budhill.jpg"/>
            <p:cNvPicPr>
              <a:picLocks noChangeAspect="1"/>
            </p:cNvPicPr>
            <p:nvPr/>
          </p:nvPicPr>
          <p:blipFill>
            <a:blip r:embed="rId5" cstate="print"/>
            <a:srcRect l="10250" r="11531" b="19980"/>
            <a:stretch>
              <a:fillRect/>
            </a:stretch>
          </p:blipFill>
          <p:spPr>
            <a:xfrm>
              <a:off x="1043608" y="3816000"/>
              <a:ext cx="461550" cy="363336"/>
            </a:xfrm>
            <a:prstGeom prst="rect">
              <a:avLst/>
            </a:prstGeom>
          </p:spPr>
        </p:pic>
        <p:pic>
          <p:nvPicPr>
            <p:cNvPr id="60" name="Grafik 59" descr="Bruce Lee Wallpaper 41.jpg"/>
            <p:cNvPicPr>
              <a:picLocks noChangeAspect="1"/>
            </p:cNvPicPr>
            <p:nvPr/>
          </p:nvPicPr>
          <p:blipFill>
            <a:blip r:embed="rId6" cstate="print"/>
            <a:srcRect l="51555" t="11575" r="6378" b="23649"/>
            <a:stretch>
              <a:fillRect/>
            </a:stretch>
          </p:blipFill>
          <p:spPr>
            <a:xfrm>
              <a:off x="1907704" y="3789040"/>
              <a:ext cx="355496" cy="410203"/>
            </a:xfrm>
            <a:prstGeom prst="rect">
              <a:avLst/>
            </a:prstGeom>
          </p:spPr>
        </p:pic>
      </p:grpSp>
      <p:pic>
        <p:nvPicPr>
          <p:cNvPr id="62" name="Grafik 61" descr="rocky.jpg"/>
          <p:cNvPicPr>
            <a:picLocks noChangeAspect="1"/>
          </p:cNvPicPr>
          <p:nvPr/>
        </p:nvPicPr>
        <p:blipFill>
          <a:blip r:embed="rId3" cstate="print"/>
          <a:srcRect l="21837" r="26877" b="12474"/>
          <a:stretch>
            <a:fillRect/>
          </a:stretch>
        </p:blipFill>
        <p:spPr>
          <a:xfrm>
            <a:off x="2987822" y="5733256"/>
            <a:ext cx="549562" cy="631517"/>
          </a:xfrm>
          <a:prstGeom prst="rect">
            <a:avLst/>
          </a:prstGeom>
        </p:spPr>
      </p:pic>
      <p:pic>
        <p:nvPicPr>
          <p:cNvPr id="63" name="Grafik 62" descr="Budhill.jpg"/>
          <p:cNvPicPr>
            <a:picLocks noChangeAspect="1"/>
          </p:cNvPicPr>
          <p:nvPr/>
        </p:nvPicPr>
        <p:blipFill>
          <a:blip r:embed="rId5" cstate="print"/>
          <a:srcRect l="10250" r="11531" b="19980"/>
          <a:stretch>
            <a:fillRect/>
          </a:stretch>
        </p:blipFill>
        <p:spPr>
          <a:xfrm>
            <a:off x="3635896" y="6093296"/>
            <a:ext cx="637378" cy="501750"/>
          </a:xfrm>
          <a:prstGeom prst="rect">
            <a:avLst/>
          </a:prstGeom>
        </p:spPr>
      </p:pic>
      <p:grpSp>
        <p:nvGrpSpPr>
          <p:cNvPr id="65" name="Gruppieren 64"/>
          <p:cNvGrpSpPr/>
          <p:nvPr/>
        </p:nvGrpSpPr>
        <p:grpSpPr>
          <a:xfrm>
            <a:off x="756000" y="4644000"/>
            <a:ext cx="2479496" cy="429431"/>
            <a:chOff x="756000" y="4644000"/>
            <a:chExt cx="2479496" cy="429431"/>
          </a:xfrm>
        </p:grpSpPr>
        <p:pic>
          <p:nvPicPr>
            <p:cNvPr id="66" name="Grafik 65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1437665" y="4644000"/>
              <a:ext cx="326023" cy="417101"/>
            </a:xfrm>
            <a:prstGeom prst="rect">
              <a:avLst/>
            </a:prstGeom>
          </p:spPr>
        </p:pic>
        <p:pic>
          <p:nvPicPr>
            <p:cNvPr id="67" name="Grafik 66" descr="Budhill.jpg"/>
            <p:cNvPicPr>
              <a:picLocks noChangeAspect="1"/>
            </p:cNvPicPr>
            <p:nvPr/>
          </p:nvPicPr>
          <p:blipFill>
            <a:blip r:embed="rId5" cstate="print"/>
            <a:srcRect l="10250" r="11531" b="19980"/>
            <a:stretch>
              <a:fillRect/>
            </a:stretch>
          </p:blipFill>
          <p:spPr>
            <a:xfrm>
              <a:off x="2123728" y="4653136"/>
              <a:ext cx="461550" cy="363336"/>
            </a:xfrm>
            <a:prstGeom prst="rect">
              <a:avLst/>
            </a:prstGeom>
          </p:spPr>
        </p:pic>
        <p:pic>
          <p:nvPicPr>
            <p:cNvPr id="68" name="Grafik 67" descr="rocky.jpg"/>
            <p:cNvPicPr>
              <a:picLocks noChangeAspect="1"/>
            </p:cNvPicPr>
            <p:nvPr/>
          </p:nvPicPr>
          <p:blipFill>
            <a:blip r:embed="rId3" cstate="print"/>
            <a:srcRect l="21837" r="26877" b="12474"/>
            <a:stretch>
              <a:fillRect/>
            </a:stretch>
          </p:blipFill>
          <p:spPr>
            <a:xfrm>
              <a:off x="756000" y="4644000"/>
              <a:ext cx="373702" cy="429431"/>
            </a:xfrm>
            <a:prstGeom prst="rect">
              <a:avLst/>
            </a:prstGeom>
          </p:spPr>
        </p:pic>
        <p:pic>
          <p:nvPicPr>
            <p:cNvPr id="69" name="Grafik 68" descr="Bruce Lee Wallpaper 41.jpg"/>
            <p:cNvPicPr>
              <a:picLocks noChangeAspect="1"/>
            </p:cNvPicPr>
            <p:nvPr/>
          </p:nvPicPr>
          <p:blipFill>
            <a:blip r:embed="rId6" cstate="print"/>
            <a:srcRect l="51555" t="11575" r="6378" b="23649"/>
            <a:stretch>
              <a:fillRect/>
            </a:stretch>
          </p:blipFill>
          <p:spPr>
            <a:xfrm>
              <a:off x="2880000" y="4644000"/>
              <a:ext cx="355496" cy="4102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err="1" smtClean="0"/>
              <a:t>Electoral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         &gt;         &gt;        &gt;		</a:t>
            </a:r>
          </a:p>
          <a:p>
            <a:pPr>
              <a:buNone/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	               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&gt;        &gt;</a:t>
            </a:r>
            <a:endParaRPr lang="de-DE" sz="1600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              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&gt;        &gt;</a:t>
            </a:r>
            <a:endParaRPr lang="de-DE" sz="1600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	               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&gt;        &gt;</a:t>
            </a:r>
          </a:p>
          <a:p>
            <a:pPr>
              <a:buNone/>
            </a:pPr>
            <a:endParaRPr lang="de-DE" sz="1600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600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               </a:t>
            </a:r>
            <a:r>
              <a:rPr lang="de-DE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 &gt;        &gt;</a:t>
            </a:r>
          </a:p>
          <a:p>
            <a:pPr>
              <a:buNone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via:</a:t>
            </a:r>
          </a:p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</a:t>
            </a:r>
          </a:p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</a:t>
            </a:r>
            <a:endParaRPr lang="de-DE" sz="24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8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8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8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Plurality</a:t>
            </a:r>
            <a:r>
              <a:rPr lang="de-DE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winners</a:t>
            </a:r>
            <a:r>
              <a:rPr lang="de-DE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de-DE" sz="1800" b="1" baseline="-250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980728"/>
            <a:ext cx="1149350" cy="173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539552" y="4581128"/>
          <a:ext cx="2880320" cy="98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720080"/>
                <a:gridCol w="720080"/>
                <a:gridCol w="720080"/>
              </a:tblGrid>
              <a:tr h="5285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07526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de-DE" sz="24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feld 28"/>
          <p:cNvSpPr txBox="1"/>
          <p:nvPr/>
        </p:nvSpPr>
        <p:spPr>
          <a:xfrm>
            <a:off x="4644008" y="2132856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chair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":</a:t>
            </a:r>
          </a:p>
          <a:p>
            <a:pPr>
              <a:buFont typeface="Arial" pitchFamily="34" charset="0"/>
              <a:buChar char="•"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knows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all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preferences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structure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endParaRPr lang="de-DE" dirty="0"/>
          </a:p>
        </p:txBody>
      </p:sp>
      <p:pic>
        <p:nvPicPr>
          <p:cNvPr id="36" name="Grafik 35" descr="Budhill.jpg"/>
          <p:cNvPicPr>
            <a:picLocks noChangeAspect="1"/>
          </p:cNvPicPr>
          <p:nvPr/>
        </p:nvPicPr>
        <p:blipFill>
          <a:blip r:embed="rId3" cstate="print"/>
          <a:srcRect l="10250" r="11531" b="19980"/>
          <a:stretch>
            <a:fillRect/>
          </a:stretch>
        </p:blipFill>
        <p:spPr>
          <a:xfrm>
            <a:off x="3635896" y="6093296"/>
            <a:ext cx="637378" cy="501750"/>
          </a:xfrm>
          <a:prstGeom prst="rect">
            <a:avLst/>
          </a:prstGeom>
        </p:spPr>
      </p:pic>
      <p:pic>
        <p:nvPicPr>
          <p:cNvPr id="37" name="Grafik 36" descr="rocky.jpg"/>
          <p:cNvPicPr>
            <a:picLocks noChangeAspect="1"/>
          </p:cNvPicPr>
          <p:nvPr/>
        </p:nvPicPr>
        <p:blipFill>
          <a:blip r:embed="rId4" cstate="print"/>
          <a:srcRect l="21837" r="26877" b="12474"/>
          <a:stretch>
            <a:fillRect/>
          </a:stretch>
        </p:blipFill>
        <p:spPr>
          <a:xfrm>
            <a:off x="2987822" y="5733256"/>
            <a:ext cx="549562" cy="631517"/>
          </a:xfrm>
          <a:prstGeom prst="rect">
            <a:avLst/>
          </a:prstGeom>
        </p:spPr>
      </p:pic>
      <p:grpSp>
        <p:nvGrpSpPr>
          <p:cNvPr id="38" name="Gruppieren 37"/>
          <p:cNvGrpSpPr/>
          <p:nvPr/>
        </p:nvGrpSpPr>
        <p:grpSpPr>
          <a:xfrm>
            <a:off x="1043608" y="1556792"/>
            <a:ext cx="2749966" cy="2661679"/>
            <a:chOff x="1043608" y="1556792"/>
            <a:chExt cx="2749966" cy="2661679"/>
          </a:xfrm>
        </p:grpSpPr>
        <p:grpSp>
          <p:nvGrpSpPr>
            <p:cNvPr id="39" name="Gruppieren 34"/>
            <p:cNvGrpSpPr/>
            <p:nvPr/>
          </p:nvGrpSpPr>
          <p:grpSpPr>
            <a:xfrm>
              <a:off x="1043608" y="1556792"/>
              <a:ext cx="2731760" cy="2157623"/>
              <a:chOff x="1043608" y="1556792"/>
              <a:chExt cx="2731760" cy="2157623"/>
            </a:xfrm>
          </p:grpSpPr>
          <p:pic>
            <p:nvPicPr>
              <p:cNvPr id="44" name="Grafik 43" descr="rocky.jpg"/>
              <p:cNvPicPr>
                <a:picLocks noChangeAspect="1"/>
              </p:cNvPicPr>
              <p:nvPr/>
            </p:nvPicPr>
            <p:blipFill>
              <a:blip r:embed="rId4" cstate="print"/>
              <a:srcRect l="21837" r="26877" b="12474"/>
              <a:stretch>
                <a:fillRect/>
              </a:stretch>
            </p:blipFill>
            <p:spPr>
              <a:xfrm>
                <a:off x="1115616" y="1556792"/>
                <a:ext cx="373702" cy="429431"/>
              </a:xfrm>
              <a:prstGeom prst="rect">
                <a:avLst/>
              </a:prstGeom>
            </p:spPr>
          </p:pic>
          <p:pic>
            <p:nvPicPr>
              <p:cNvPr id="45" name="Grafik 44" descr="rocky.jpg"/>
              <p:cNvPicPr>
                <a:picLocks noChangeAspect="1"/>
              </p:cNvPicPr>
              <p:nvPr/>
            </p:nvPicPr>
            <p:blipFill>
              <a:blip r:embed="rId4" cstate="print"/>
              <a:srcRect l="21837" r="26877" b="12474"/>
              <a:stretch>
                <a:fillRect/>
              </a:stretch>
            </p:blipFill>
            <p:spPr>
              <a:xfrm>
                <a:off x="1907704" y="2132856"/>
                <a:ext cx="373702" cy="429431"/>
              </a:xfrm>
              <a:prstGeom prst="rect">
                <a:avLst/>
              </a:prstGeom>
            </p:spPr>
          </p:pic>
          <p:pic>
            <p:nvPicPr>
              <p:cNvPr id="46" name="Grafik 45" descr="rocky.jpg"/>
              <p:cNvPicPr>
                <a:picLocks noChangeAspect="1"/>
              </p:cNvPicPr>
              <p:nvPr/>
            </p:nvPicPr>
            <p:blipFill>
              <a:blip r:embed="rId4" cstate="print"/>
              <a:srcRect l="21837" r="26877" b="12474"/>
              <a:stretch>
                <a:fillRect/>
              </a:stretch>
            </p:blipFill>
            <p:spPr>
              <a:xfrm>
                <a:off x="1115616" y="3284984"/>
                <a:ext cx="373702" cy="429431"/>
              </a:xfrm>
              <a:prstGeom prst="rect">
                <a:avLst/>
              </a:prstGeom>
            </p:spPr>
          </p:pic>
          <p:pic>
            <p:nvPicPr>
              <p:cNvPr id="47" name="Grafik 46" descr="rocky.jpg"/>
              <p:cNvPicPr>
                <a:picLocks noChangeAspect="1"/>
              </p:cNvPicPr>
              <p:nvPr/>
            </p:nvPicPr>
            <p:blipFill>
              <a:blip r:embed="rId4" cstate="print"/>
              <a:srcRect l="21837" r="26877" b="12474"/>
              <a:stretch>
                <a:fillRect/>
              </a:stretch>
            </p:blipFill>
            <p:spPr>
              <a:xfrm>
                <a:off x="2699792" y="2708920"/>
                <a:ext cx="373702" cy="429431"/>
              </a:xfrm>
              <a:prstGeom prst="rect">
                <a:avLst/>
              </a:prstGeom>
            </p:spPr>
          </p:pic>
          <p:pic>
            <p:nvPicPr>
              <p:cNvPr id="48" name="Grafik 47" descr="300.li.jet.062308.jpg"/>
              <p:cNvPicPr>
                <a:picLocks noChangeAspect="1"/>
              </p:cNvPicPr>
              <p:nvPr/>
            </p:nvPicPr>
            <p:blipFill>
              <a:blip r:embed="rId5" cstate="print"/>
              <a:srcRect l="26457" t="3780" r="23937" b="32756"/>
              <a:stretch>
                <a:fillRect/>
              </a:stretch>
            </p:blipFill>
            <p:spPr>
              <a:xfrm>
                <a:off x="1115616" y="2132856"/>
                <a:ext cx="326023" cy="417101"/>
              </a:xfrm>
              <a:prstGeom prst="rect">
                <a:avLst/>
              </a:prstGeom>
            </p:spPr>
          </p:pic>
          <p:pic>
            <p:nvPicPr>
              <p:cNvPr id="49" name="Grafik 48" descr="300.li.jet.062308.jpg"/>
              <p:cNvPicPr>
                <a:picLocks noChangeAspect="1"/>
              </p:cNvPicPr>
              <p:nvPr/>
            </p:nvPicPr>
            <p:blipFill>
              <a:blip r:embed="rId5" cstate="print"/>
              <a:srcRect l="26457" t="3780" r="23937" b="32756"/>
              <a:stretch>
                <a:fillRect/>
              </a:stretch>
            </p:blipFill>
            <p:spPr>
              <a:xfrm>
                <a:off x="2699792" y="1628800"/>
                <a:ext cx="326023" cy="417101"/>
              </a:xfrm>
              <a:prstGeom prst="rect">
                <a:avLst/>
              </a:prstGeom>
            </p:spPr>
          </p:pic>
          <p:pic>
            <p:nvPicPr>
              <p:cNvPr id="50" name="Grafik 49" descr="300.li.jet.062308.jpg"/>
              <p:cNvPicPr>
                <a:picLocks noChangeAspect="1"/>
              </p:cNvPicPr>
              <p:nvPr/>
            </p:nvPicPr>
            <p:blipFill>
              <a:blip r:embed="rId5" cstate="print"/>
              <a:srcRect l="26457" t="3780" r="23937" b="32756"/>
              <a:stretch>
                <a:fillRect/>
              </a:stretch>
            </p:blipFill>
            <p:spPr>
              <a:xfrm>
                <a:off x="1907704" y="2708920"/>
                <a:ext cx="326023" cy="417101"/>
              </a:xfrm>
              <a:prstGeom prst="rect">
                <a:avLst/>
              </a:prstGeom>
            </p:spPr>
          </p:pic>
          <p:pic>
            <p:nvPicPr>
              <p:cNvPr id="51" name="Grafik 50" descr="300.li.jet.062308.jpg"/>
              <p:cNvPicPr>
                <a:picLocks noChangeAspect="1"/>
              </p:cNvPicPr>
              <p:nvPr/>
            </p:nvPicPr>
            <p:blipFill>
              <a:blip r:embed="rId5" cstate="print"/>
              <a:srcRect l="26457" t="3780" r="23937" b="32756"/>
              <a:stretch>
                <a:fillRect/>
              </a:stretch>
            </p:blipFill>
            <p:spPr>
              <a:xfrm>
                <a:off x="3419872" y="3284984"/>
                <a:ext cx="326023" cy="417101"/>
              </a:xfrm>
              <a:prstGeom prst="rect">
                <a:avLst/>
              </a:prstGeom>
            </p:spPr>
          </p:pic>
          <p:pic>
            <p:nvPicPr>
              <p:cNvPr id="52" name="Grafik 51" descr="Budhill.jpg"/>
              <p:cNvPicPr>
                <a:picLocks noChangeAspect="1"/>
              </p:cNvPicPr>
              <p:nvPr/>
            </p:nvPicPr>
            <p:blipFill>
              <a:blip r:embed="rId3" cstate="print"/>
              <a:srcRect l="10250" r="11531" b="19980"/>
              <a:stretch>
                <a:fillRect/>
              </a:stretch>
            </p:blipFill>
            <p:spPr>
              <a:xfrm>
                <a:off x="1043608" y="2780928"/>
                <a:ext cx="461550" cy="363336"/>
              </a:xfrm>
              <a:prstGeom prst="rect">
                <a:avLst/>
              </a:prstGeom>
            </p:spPr>
          </p:pic>
          <p:pic>
            <p:nvPicPr>
              <p:cNvPr id="53" name="Grafik 52" descr="Budhill.jpg"/>
              <p:cNvPicPr>
                <a:picLocks noChangeAspect="1"/>
              </p:cNvPicPr>
              <p:nvPr/>
            </p:nvPicPr>
            <p:blipFill>
              <a:blip r:embed="rId3" cstate="print"/>
              <a:srcRect l="10250" r="11531" b="19980"/>
              <a:stretch>
                <a:fillRect/>
              </a:stretch>
            </p:blipFill>
            <p:spPr>
              <a:xfrm>
                <a:off x="1907704" y="1628800"/>
                <a:ext cx="461550" cy="363336"/>
              </a:xfrm>
              <a:prstGeom prst="rect">
                <a:avLst/>
              </a:prstGeom>
            </p:spPr>
          </p:pic>
          <p:pic>
            <p:nvPicPr>
              <p:cNvPr id="54" name="Grafik 53" descr="Budhill.jpg"/>
              <p:cNvPicPr>
                <a:picLocks noChangeAspect="1"/>
              </p:cNvPicPr>
              <p:nvPr/>
            </p:nvPicPr>
            <p:blipFill>
              <a:blip r:embed="rId3" cstate="print"/>
              <a:srcRect l="10250" r="11531" b="19980"/>
              <a:stretch>
                <a:fillRect/>
              </a:stretch>
            </p:blipFill>
            <p:spPr>
              <a:xfrm>
                <a:off x="2627784" y="2204864"/>
                <a:ext cx="461550" cy="363336"/>
              </a:xfrm>
              <a:prstGeom prst="rect">
                <a:avLst/>
              </a:prstGeom>
            </p:spPr>
          </p:pic>
          <p:pic>
            <p:nvPicPr>
              <p:cNvPr id="55" name="Grafik 54" descr="Budhill.jpg"/>
              <p:cNvPicPr>
                <a:picLocks noChangeAspect="1"/>
              </p:cNvPicPr>
              <p:nvPr/>
            </p:nvPicPr>
            <p:blipFill>
              <a:blip r:embed="rId3" cstate="print"/>
              <a:srcRect l="10250" r="11531" b="19980"/>
              <a:stretch>
                <a:fillRect/>
              </a:stretch>
            </p:blipFill>
            <p:spPr>
              <a:xfrm>
                <a:off x="2627784" y="3284984"/>
                <a:ext cx="461550" cy="363336"/>
              </a:xfrm>
              <a:prstGeom prst="rect">
                <a:avLst/>
              </a:prstGeom>
            </p:spPr>
          </p:pic>
          <p:pic>
            <p:nvPicPr>
              <p:cNvPr id="56" name="Grafik 55" descr="Bruce Lee Wallpaper 41.jpg"/>
              <p:cNvPicPr>
                <a:picLocks noChangeAspect="1"/>
              </p:cNvPicPr>
              <p:nvPr/>
            </p:nvPicPr>
            <p:blipFill>
              <a:blip r:embed="rId6" cstate="print"/>
              <a:srcRect l="51555" t="11575" r="6378" b="23649"/>
              <a:stretch>
                <a:fillRect/>
              </a:stretch>
            </p:blipFill>
            <p:spPr>
              <a:xfrm>
                <a:off x="1907704" y="3284984"/>
                <a:ext cx="355496" cy="410203"/>
              </a:xfrm>
              <a:prstGeom prst="rect">
                <a:avLst/>
              </a:prstGeom>
            </p:spPr>
          </p:pic>
          <p:pic>
            <p:nvPicPr>
              <p:cNvPr id="57" name="Grafik 56" descr="Bruce Lee Wallpaper 41.jpg"/>
              <p:cNvPicPr>
                <a:picLocks noChangeAspect="1"/>
              </p:cNvPicPr>
              <p:nvPr/>
            </p:nvPicPr>
            <p:blipFill>
              <a:blip r:embed="rId6" cstate="print"/>
              <a:srcRect l="51555" t="11575" r="6378" b="23649"/>
              <a:stretch>
                <a:fillRect/>
              </a:stretch>
            </p:blipFill>
            <p:spPr>
              <a:xfrm>
                <a:off x="3419872" y="1628800"/>
                <a:ext cx="355496" cy="410203"/>
              </a:xfrm>
              <a:prstGeom prst="rect">
                <a:avLst/>
              </a:prstGeom>
            </p:spPr>
          </p:pic>
          <p:pic>
            <p:nvPicPr>
              <p:cNvPr id="58" name="Grafik 57" descr="Bruce Lee Wallpaper 41.jpg"/>
              <p:cNvPicPr>
                <a:picLocks noChangeAspect="1"/>
              </p:cNvPicPr>
              <p:nvPr/>
            </p:nvPicPr>
            <p:blipFill>
              <a:blip r:embed="rId6" cstate="print"/>
              <a:srcRect l="51555" t="11575" r="6378" b="23649"/>
              <a:stretch>
                <a:fillRect/>
              </a:stretch>
            </p:blipFill>
            <p:spPr>
              <a:xfrm>
                <a:off x="3419872" y="2132856"/>
                <a:ext cx="355496" cy="410203"/>
              </a:xfrm>
              <a:prstGeom prst="rect">
                <a:avLst/>
              </a:prstGeom>
            </p:spPr>
          </p:pic>
          <p:pic>
            <p:nvPicPr>
              <p:cNvPr id="59" name="Grafik 58" descr="Bruce Lee Wallpaper 41.jpg"/>
              <p:cNvPicPr>
                <a:picLocks noChangeAspect="1"/>
              </p:cNvPicPr>
              <p:nvPr/>
            </p:nvPicPr>
            <p:blipFill>
              <a:blip r:embed="rId6" cstate="print"/>
              <a:srcRect l="51555" t="11575" r="6378" b="23649"/>
              <a:stretch>
                <a:fillRect/>
              </a:stretch>
            </p:blipFill>
            <p:spPr>
              <a:xfrm>
                <a:off x="3419872" y="2708920"/>
                <a:ext cx="355496" cy="410203"/>
              </a:xfrm>
              <a:prstGeom prst="rect">
                <a:avLst/>
              </a:prstGeom>
            </p:spPr>
          </p:pic>
        </p:grpSp>
        <p:pic>
          <p:nvPicPr>
            <p:cNvPr id="40" name="Grafik 39" descr="rocky.jpg"/>
            <p:cNvPicPr>
              <a:picLocks noChangeAspect="1"/>
            </p:cNvPicPr>
            <p:nvPr/>
          </p:nvPicPr>
          <p:blipFill>
            <a:blip r:embed="rId4" cstate="print"/>
            <a:srcRect l="21837" r="26877" b="12474"/>
            <a:stretch>
              <a:fillRect/>
            </a:stretch>
          </p:blipFill>
          <p:spPr>
            <a:xfrm>
              <a:off x="3419872" y="3789040"/>
              <a:ext cx="373702" cy="429431"/>
            </a:xfrm>
            <a:prstGeom prst="rect">
              <a:avLst/>
            </a:prstGeom>
          </p:spPr>
        </p:pic>
        <p:pic>
          <p:nvPicPr>
            <p:cNvPr id="41" name="Grafik 40" descr="300.li.jet.062308.jpg"/>
            <p:cNvPicPr>
              <a:picLocks noChangeAspect="1"/>
            </p:cNvPicPr>
            <p:nvPr/>
          </p:nvPicPr>
          <p:blipFill>
            <a:blip r:embed="rId5" cstate="print"/>
            <a:srcRect l="26457" t="3780" r="23937" b="32756"/>
            <a:stretch>
              <a:fillRect/>
            </a:stretch>
          </p:blipFill>
          <p:spPr>
            <a:xfrm>
              <a:off x="2699792" y="3789040"/>
              <a:ext cx="326023" cy="417101"/>
            </a:xfrm>
            <a:prstGeom prst="rect">
              <a:avLst/>
            </a:prstGeom>
          </p:spPr>
        </p:pic>
        <p:pic>
          <p:nvPicPr>
            <p:cNvPr id="43" name="Grafik 42" descr="Bruce Lee Wallpaper 41.jpg"/>
            <p:cNvPicPr>
              <a:picLocks noChangeAspect="1"/>
            </p:cNvPicPr>
            <p:nvPr/>
          </p:nvPicPr>
          <p:blipFill>
            <a:blip r:embed="rId6" cstate="print"/>
            <a:srcRect l="51555" t="11575" r="6378" b="23649"/>
            <a:stretch>
              <a:fillRect/>
            </a:stretch>
          </p:blipFill>
          <p:spPr>
            <a:xfrm>
              <a:off x="1907704" y="3789040"/>
              <a:ext cx="355496" cy="410203"/>
            </a:xfrm>
            <a:prstGeom prst="rect">
              <a:avLst/>
            </a:prstGeom>
          </p:spPr>
        </p:pic>
      </p:grpSp>
      <p:sp>
        <p:nvSpPr>
          <p:cNvPr id="65" name="Abgerundetes Rechteck 64"/>
          <p:cNvSpPr/>
          <p:nvPr/>
        </p:nvSpPr>
        <p:spPr>
          <a:xfrm>
            <a:off x="4283968" y="4509120"/>
            <a:ext cx="4680520" cy="14401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4355976" y="4653136"/>
            <a:ext cx="4788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candidates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deleting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candidates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partitioning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candidates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endParaRPr lang="de-DE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6" name="Grafik 65" descr="Budhill.jpg"/>
          <p:cNvPicPr>
            <a:picLocks noChangeAspect="1"/>
          </p:cNvPicPr>
          <p:nvPr/>
        </p:nvPicPr>
        <p:blipFill>
          <a:blip r:embed="rId3" cstate="print"/>
          <a:srcRect l="10250" r="11531" b="19980"/>
          <a:stretch>
            <a:fillRect/>
          </a:stretch>
        </p:blipFill>
        <p:spPr>
          <a:xfrm>
            <a:off x="1043608" y="3816000"/>
            <a:ext cx="461550" cy="363336"/>
          </a:xfrm>
          <a:prstGeom prst="rect">
            <a:avLst/>
          </a:prstGeom>
        </p:spPr>
      </p:pic>
      <p:grpSp>
        <p:nvGrpSpPr>
          <p:cNvPr id="67" name="Gruppieren 66"/>
          <p:cNvGrpSpPr/>
          <p:nvPr/>
        </p:nvGrpSpPr>
        <p:grpSpPr>
          <a:xfrm>
            <a:off x="756000" y="4644000"/>
            <a:ext cx="2479496" cy="429431"/>
            <a:chOff x="756000" y="4644000"/>
            <a:chExt cx="2479496" cy="429431"/>
          </a:xfrm>
        </p:grpSpPr>
        <p:pic>
          <p:nvPicPr>
            <p:cNvPr id="68" name="Grafik 67" descr="300.li.jet.062308.jpg"/>
            <p:cNvPicPr>
              <a:picLocks noChangeAspect="1"/>
            </p:cNvPicPr>
            <p:nvPr/>
          </p:nvPicPr>
          <p:blipFill>
            <a:blip r:embed="rId5" cstate="print"/>
            <a:srcRect l="26457" t="3780" r="23937" b="32756"/>
            <a:stretch>
              <a:fillRect/>
            </a:stretch>
          </p:blipFill>
          <p:spPr>
            <a:xfrm>
              <a:off x="1437665" y="4644000"/>
              <a:ext cx="326023" cy="417101"/>
            </a:xfrm>
            <a:prstGeom prst="rect">
              <a:avLst/>
            </a:prstGeom>
          </p:spPr>
        </p:pic>
        <p:pic>
          <p:nvPicPr>
            <p:cNvPr id="69" name="Grafik 68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2123728" y="4653136"/>
              <a:ext cx="461550" cy="363336"/>
            </a:xfrm>
            <a:prstGeom prst="rect">
              <a:avLst/>
            </a:prstGeom>
          </p:spPr>
        </p:pic>
        <p:pic>
          <p:nvPicPr>
            <p:cNvPr id="70" name="Grafik 69" descr="rocky.jpg"/>
            <p:cNvPicPr>
              <a:picLocks noChangeAspect="1"/>
            </p:cNvPicPr>
            <p:nvPr/>
          </p:nvPicPr>
          <p:blipFill>
            <a:blip r:embed="rId4" cstate="print"/>
            <a:srcRect l="21837" r="26877" b="12474"/>
            <a:stretch>
              <a:fillRect/>
            </a:stretch>
          </p:blipFill>
          <p:spPr>
            <a:xfrm>
              <a:off x="756000" y="4644000"/>
              <a:ext cx="373702" cy="429431"/>
            </a:xfrm>
            <a:prstGeom prst="rect">
              <a:avLst/>
            </a:prstGeom>
          </p:spPr>
        </p:pic>
        <p:pic>
          <p:nvPicPr>
            <p:cNvPr id="71" name="Grafik 70" descr="Bruce Lee Wallpaper 41.jpg"/>
            <p:cNvPicPr>
              <a:picLocks noChangeAspect="1"/>
            </p:cNvPicPr>
            <p:nvPr/>
          </p:nvPicPr>
          <p:blipFill>
            <a:blip r:embed="rId6" cstate="print"/>
            <a:srcRect l="51555" t="11575" r="6378" b="23649"/>
            <a:stretch>
              <a:fillRect/>
            </a:stretch>
          </p:blipFill>
          <p:spPr>
            <a:xfrm>
              <a:off x="2880000" y="4644000"/>
              <a:ext cx="355496" cy="4102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5517232"/>
            <a:ext cx="7974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due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Bartholdi, </a:t>
            </a:r>
            <a:r>
              <a:rPr lang="de-D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Tovey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Trick (MCM‘92)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de-D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Hemaspaandra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Hemaspaandra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Rothe (AI‘07)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r>
              <a:rPr lang="de-DE" sz="2000" dirty="0" err="1" smtClean="0">
                <a:solidFill>
                  <a:srgbClr val="1725A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Erdélyi</a:t>
            </a:r>
            <a:r>
              <a:rPr lang="de-DE" sz="2000" dirty="0" smtClean="0">
                <a:solidFill>
                  <a:srgbClr val="1725A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Rothe (CATS‘10)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de-DE" sz="2000" dirty="0" smtClean="0">
                <a:solidFill>
                  <a:srgbClr val="1725A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Erdélyi</a:t>
            </a:r>
            <a:r>
              <a:rPr lang="de-DE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Piras, Rothe (AAMAS‘11)  </a:t>
            </a:r>
            <a:endParaRPr lang="de-DE" sz="20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704" t="19193" r="11073" b="27559"/>
          <a:stretch>
            <a:fillRect/>
          </a:stretch>
        </p:blipFill>
        <p:spPr bwMode="auto">
          <a:xfrm>
            <a:off x="755576" y="1549863"/>
            <a:ext cx="7629483" cy="389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NP-</a:t>
            </a:r>
            <a:r>
              <a:rPr lang="de-DE" dirty="0" err="1" smtClean="0"/>
              <a:t>hardness</a:t>
            </a:r>
            <a:r>
              <a:rPr lang="de-DE" dirty="0" smtClean="0"/>
              <a:t> </a:t>
            </a:r>
            <a:r>
              <a:rPr lang="de-DE" dirty="0" err="1" smtClean="0"/>
              <a:t>shields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/>
          </a:bodyPr>
          <a:lstStyle/>
          <a:p>
            <a:r>
              <a:rPr lang="de-DE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NP-</a:t>
            </a:r>
            <a:r>
              <a:rPr lang="de-DE" sz="2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hardness</a:t>
            </a:r>
            <a:r>
              <a:rPr lang="de-DE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shields</a:t>
            </a:r>
            <a:r>
              <a:rPr lang="de-DE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</a:t>
            </a:r>
            <a:r>
              <a:rPr lang="de-DE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worst-case</a:t>
            </a:r>
            <a:r>
              <a:rPr lang="de-DE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r>
              <a:rPr lang="de-DE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r>
              <a:rPr lang="de-DE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Further </a:t>
            </a:r>
            <a:r>
              <a:rPr lang="de-DE" sz="2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  <a:endParaRPr lang="de-DE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400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average-case</a:t>
            </a:r>
            <a:r>
              <a:rPr lang="de-DE" sz="2400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complexity</a:t>
            </a:r>
            <a:endParaRPr lang="de-DE" sz="2400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400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single-peaked</a:t>
            </a:r>
            <a:r>
              <a:rPr lang="de-DE" sz="2400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electorates</a:t>
            </a:r>
            <a:endParaRPr lang="de-DE" sz="2400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400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approximation</a:t>
            </a:r>
            <a:endParaRPr lang="de-DE" sz="2400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experimental </a:t>
            </a:r>
            <a:r>
              <a:rPr lang="de-DE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</a:t>
            </a: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first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suggested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Toby Walsh (IJCAI‘09,ECAI‘10)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manipulation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STV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veto</a:t>
            </a:r>
            <a:endParaRPr lang="de-DE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heuristic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randomly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generated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sampled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analyze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frequency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manipulable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de-DE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Setting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4896544"/>
          </a:xfrm>
        </p:spPr>
        <p:txBody>
          <a:bodyPr>
            <a:normAutofit/>
          </a:bodyPr>
          <a:lstStyle/>
          <a:p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heuristic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given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sample real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generate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random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Impartial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Culture (IC) model</a:t>
            </a:r>
          </a:p>
          <a:p>
            <a:pPr>
              <a:buNone/>
            </a:pPr>
            <a:endParaRPr lang="de-DE" sz="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Pólya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-Eggenberger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Urn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 </a:t>
            </a:r>
          </a:p>
          <a:p>
            <a:pPr>
              <a:buNone/>
            </a:pPr>
            <a:endParaRPr lang="de-DE" sz="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Mainstreams (TM) model</a:t>
            </a:r>
            <a:endParaRPr lang="de-DE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18" y="3284986"/>
            <a:ext cx="479774" cy="4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ieren 23"/>
          <p:cNvGrpSpPr/>
          <p:nvPr/>
        </p:nvGrpSpPr>
        <p:grpSpPr>
          <a:xfrm>
            <a:off x="467544" y="4221088"/>
            <a:ext cx="402852" cy="387238"/>
            <a:chOff x="467544" y="4221088"/>
            <a:chExt cx="402852" cy="387238"/>
          </a:xfrm>
        </p:grpSpPr>
        <p:sp>
          <p:nvSpPr>
            <p:cNvPr id="13" name="Torte 12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Torte 13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Torte 14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6" name="Gruppieren 22"/>
          <p:cNvGrpSpPr>
            <a:grpSpLocks noChangeAspect="1"/>
          </p:cNvGrpSpPr>
          <p:nvPr/>
        </p:nvGrpSpPr>
        <p:grpSpPr>
          <a:xfrm>
            <a:off x="467544" y="3434761"/>
            <a:ext cx="401805" cy="714319"/>
            <a:chOff x="3131839" y="3933056"/>
            <a:chExt cx="1296142" cy="2304256"/>
          </a:xfrm>
        </p:grpSpPr>
        <p:sp>
          <p:nvSpPr>
            <p:cNvPr id="17" name="Halbbogen 16"/>
            <p:cNvSpPr/>
            <p:nvPr/>
          </p:nvSpPr>
          <p:spPr>
            <a:xfrm rot="10800000">
              <a:off x="3131839" y="3933056"/>
              <a:ext cx="1296142" cy="2304256"/>
            </a:xfrm>
            <a:prstGeom prst="blockArc">
              <a:avLst>
                <a:gd name="adj1" fmla="val 10765181"/>
                <a:gd name="adj2" fmla="val 21589106"/>
                <a:gd name="adj3" fmla="val 651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3707904" y="5697252"/>
              <a:ext cx="396044" cy="3960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347864" y="5553236"/>
              <a:ext cx="396044" cy="396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3887924" y="5337212"/>
              <a:ext cx="396044" cy="3960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5112"/>
          </a:xfrm>
        </p:spPr>
        <p:txBody>
          <a:bodyPr>
            <a:normAutofit/>
          </a:bodyPr>
          <a:lstStyle/>
          <a:p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Applications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Systems</a:t>
            </a: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Electoral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Complexity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Theoretical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Experimental 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Setting</a:t>
            </a: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Experimental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Questions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Future Work</a:t>
            </a:r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Setting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4896544"/>
          </a:xfrm>
        </p:spPr>
        <p:txBody>
          <a:bodyPr>
            <a:normAutofit/>
          </a:bodyPr>
          <a:lstStyle/>
          <a:p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heuristic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given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sample real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generate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random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Impartial</a:t>
            </a:r>
            <a:r>
              <a:rPr lang="de-DE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Culture (IC) model</a:t>
            </a:r>
          </a:p>
          <a:p>
            <a:pPr lvl="1"/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vote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independently</a:t>
            </a:r>
            <a:endParaRPr lang="de-DE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preferences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equally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likely</a:t>
            </a:r>
            <a:endParaRPr lang="de-DE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Pólya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-Eggenberger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Urn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 </a:t>
            </a:r>
          </a:p>
          <a:p>
            <a:pPr>
              <a:buNone/>
            </a:pPr>
            <a:endParaRPr lang="de-DE" sz="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Mainstreams (TM) model</a:t>
            </a:r>
            <a:endParaRPr lang="de-DE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18" y="3284986"/>
            <a:ext cx="479774" cy="4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22"/>
          <p:cNvGrpSpPr>
            <a:grpSpLocks noChangeAspect="1"/>
          </p:cNvGrpSpPr>
          <p:nvPr/>
        </p:nvGrpSpPr>
        <p:grpSpPr>
          <a:xfrm>
            <a:off x="395536" y="4226849"/>
            <a:ext cx="401805" cy="714319"/>
            <a:chOff x="3131839" y="3933056"/>
            <a:chExt cx="1296142" cy="2304256"/>
          </a:xfrm>
        </p:grpSpPr>
        <p:sp>
          <p:nvSpPr>
            <p:cNvPr id="17" name="Halbbogen 16"/>
            <p:cNvSpPr/>
            <p:nvPr/>
          </p:nvSpPr>
          <p:spPr>
            <a:xfrm rot="10800000">
              <a:off x="3131839" y="3933056"/>
              <a:ext cx="1296142" cy="2304256"/>
            </a:xfrm>
            <a:prstGeom prst="blockArc">
              <a:avLst>
                <a:gd name="adj1" fmla="val 10765181"/>
                <a:gd name="adj2" fmla="val 21589106"/>
                <a:gd name="adj3" fmla="val 651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3707904" y="5697252"/>
              <a:ext cx="396044" cy="3960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347864" y="5553236"/>
              <a:ext cx="396044" cy="396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3887924" y="5337212"/>
              <a:ext cx="396044" cy="3960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395536" y="5013176"/>
            <a:ext cx="402852" cy="387238"/>
            <a:chOff x="467544" y="4221088"/>
            <a:chExt cx="402852" cy="387238"/>
          </a:xfrm>
        </p:grpSpPr>
        <p:sp>
          <p:nvSpPr>
            <p:cNvPr id="20" name="Torte 19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Torte 22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Torte 23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Setting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5373216"/>
          </a:xfrm>
        </p:spPr>
        <p:txBody>
          <a:bodyPr>
            <a:normAutofit/>
          </a:bodyPr>
          <a:lstStyle/>
          <a:p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heuristic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given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sample real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generate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random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Impartial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Culture (IC) model</a:t>
            </a:r>
          </a:p>
          <a:p>
            <a:pPr>
              <a:buNone/>
            </a:pPr>
            <a:endParaRPr lang="de-DE" sz="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Pólya</a:t>
            </a:r>
            <a:r>
              <a:rPr lang="de-DE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-Eggenberger </a:t>
            </a:r>
            <a:r>
              <a:rPr lang="de-DE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Urn</a:t>
            </a:r>
            <a:r>
              <a:rPr lang="de-DE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model </a:t>
            </a:r>
          </a:p>
          <a:p>
            <a:pPr lvl="1"/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votes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highly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correlated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...</a:t>
            </a:r>
            <a:endParaRPr lang="de-DE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de-DE" sz="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Mainstreams (TM) model</a:t>
            </a:r>
            <a:endParaRPr lang="de-DE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18" y="3284986"/>
            <a:ext cx="479774" cy="4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22"/>
          <p:cNvGrpSpPr>
            <a:grpSpLocks noChangeAspect="1"/>
          </p:cNvGrpSpPr>
          <p:nvPr/>
        </p:nvGrpSpPr>
        <p:grpSpPr>
          <a:xfrm>
            <a:off x="467544" y="3434761"/>
            <a:ext cx="401805" cy="714319"/>
            <a:chOff x="3131839" y="3933056"/>
            <a:chExt cx="1296142" cy="2304256"/>
          </a:xfrm>
        </p:grpSpPr>
        <p:sp>
          <p:nvSpPr>
            <p:cNvPr id="17" name="Halbbogen 16"/>
            <p:cNvSpPr/>
            <p:nvPr/>
          </p:nvSpPr>
          <p:spPr>
            <a:xfrm rot="10800000">
              <a:off x="3131839" y="3933056"/>
              <a:ext cx="1296142" cy="2304256"/>
            </a:xfrm>
            <a:prstGeom prst="blockArc">
              <a:avLst>
                <a:gd name="adj1" fmla="val 10765181"/>
                <a:gd name="adj2" fmla="val 21589106"/>
                <a:gd name="adj3" fmla="val 651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3707904" y="5697252"/>
              <a:ext cx="396044" cy="3960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347864" y="5553236"/>
              <a:ext cx="396044" cy="396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3887924" y="5337212"/>
              <a:ext cx="396044" cy="3960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Halbbogen 15"/>
          <p:cNvSpPr>
            <a:spLocks noChangeAspect="1"/>
          </p:cNvSpPr>
          <p:nvPr/>
        </p:nvSpPr>
        <p:spPr bwMode="auto">
          <a:xfrm rot="10800000">
            <a:off x="5940152" y="3573016"/>
            <a:ext cx="2754627" cy="2194560"/>
          </a:xfrm>
          <a:prstGeom prst="blockArc">
            <a:avLst>
              <a:gd name="adj1" fmla="val 10750364"/>
              <a:gd name="adj2" fmla="val 21570930"/>
              <a:gd name="adj3" fmla="val 5643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6588224" y="5229200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98000" y="50940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7596336" y="5301208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7236296" y="5349600"/>
            <a:ext cx="291596" cy="29159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krümmte Verbindung 24"/>
          <p:cNvCxnSpPr/>
          <p:nvPr/>
        </p:nvCxnSpPr>
        <p:spPr bwMode="auto">
          <a:xfrm rot="16200000" flipV="1">
            <a:off x="6156178" y="4437113"/>
            <a:ext cx="792087" cy="792087"/>
          </a:xfrm>
          <a:prstGeom prst="curvedConnector3">
            <a:avLst>
              <a:gd name="adj1" fmla="val 50000"/>
            </a:avLst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Ellipse 27"/>
          <p:cNvSpPr>
            <a:spLocks noChangeAspect="1"/>
          </p:cNvSpPr>
          <p:nvPr/>
        </p:nvSpPr>
        <p:spPr>
          <a:xfrm>
            <a:off x="5940152" y="4145516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9" name="Gruppieren 28"/>
          <p:cNvGrpSpPr/>
          <p:nvPr/>
        </p:nvGrpSpPr>
        <p:grpSpPr>
          <a:xfrm>
            <a:off x="467544" y="4553930"/>
            <a:ext cx="402852" cy="387238"/>
            <a:chOff x="467544" y="4221088"/>
            <a:chExt cx="402852" cy="387238"/>
          </a:xfrm>
        </p:grpSpPr>
        <p:sp>
          <p:nvSpPr>
            <p:cNvPr id="30" name="Torte 29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Torte 30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Torte 31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3" grpId="0" animBg="1"/>
      <p:bldP spid="24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Setting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5373216"/>
          </a:xfrm>
        </p:spPr>
        <p:txBody>
          <a:bodyPr>
            <a:normAutofit/>
          </a:bodyPr>
          <a:lstStyle/>
          <a:p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heuristic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given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sample real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generate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random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Impartial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Culture (IC) model</a:t>
            </a:r>
          </a:p>
          <a:p>
            <a:pPr>
              <a:buNone/>
            </a:pPr>
            <a:endParaRPr lang="de-DE" sz="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Pólya</a:t>
            </a:r>
            <a:r>
              <a:rPr lang="de-DE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-Eggenberger </a:t>
            </a:r>
            <a:r>
              <a:rPr lang="de-DE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Urn</a:t>
            </a:r>
            <a:r>
              <a:rPr lang="de-DE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model </a:t>
            </a:r>
          </a:p>
          <a:p>
            <a:pPr lvl="1"/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votes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highly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correlated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...</a:t>
            </a:r>
            <a:endParaRPr lang="de-DE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de-DE" sz="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Mainstreams (TM) model</a:t>
            </a:r>
            <a:endParaRPr lang="de-DE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18" y="3284986"/>
            <a:ext cx="479774" cy="4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22"/>
          <p:cNvGrpSpPr>
            <a:grpSpLocks noChangeAspect="1"/>
          </p:cNvGrpSpPr>
          <p:nvPr/>
        </p:nvGrpSpPr>
        <p:grpSpPr>
          <a:xfrm>
            <a:off x="467544" y="3434761"/>
            <a:ext cx="401805" cy="714319"/>
            <a:chOff x="3131839" y="3933056"/>
            <a:chExt cx="1296142" cy="2304256"/>
          </a:xfrm>
        </p:grpSpPr>
        <p:sp>
          <p:nvSpPr>
            <p:cNvPr id="17" name="Halbbogen 16"/>
            <p:cNvSpPr/>
            <p:nvPr/>
          </p:nvSpPr>
          <p:spPr>
            <a:xfrm rot="10800000">
              <a:off x="3131839" y="3933056"/>
              <a:ext cx="1296142" cy="2304256"/>
            </a:xfrm>
            <a:prstGeom prst="blockArc">
              <a:avLst>
                <a:gd name="adj1" fmla="val 10765181"/>
                <a:gd name="adj2" fmla="val 21589106"/>
                <a:gd name="adj3" fmla="val 651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3707904" y="5697252"/>
              <a:ext cx="396044" cy="3960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347864" y="5553236"/>
              <a:ext cx="396044" cy="396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3887924" y="5337212"/>
              <a:ext cx="396044" cy="3960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Halbbogen 15"/>
          <p:cNvSpPr>
            <a:spLocks noChangeAspect="1"/>
          </p:cNvSpPr>
          <p:nvPr/>
        </p:nvSpPr>
        <p:spPr bwMode="auto">
          <a:xfrm rot="10800000">
            <a:off x="5940152" y="3573016"/>
            <a:ext cx="2754627" cy="2194560"/>
          </a:xfrm>
          <a:prstGeom prst="blockArc">
            <a:avLst>
              <a:gd name="adj1" fmla="val 10750364"/>
              <a:gd name="adj2" fmla="val 21570930"/>
              <a:gd name="adj3" fmla="val 5643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6588224" y="5229200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98000" y="50940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7596336" y="5301208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7236296" y="5349600"/>
            <a:ext cx="291596" cy="29159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5940152" y="4145516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krümmte Verbindung 25"/>
          <p:cNvCxnSpPr/>
          <p:nvPr/>
        </p:nvCxnSpPr>
        <p:spPr bwMode="auto">
          <a:xfrm rot="16200000" flipH="1">
            <a:off x="6156176" y="4509120"/>
            <a:ext cx="576064" cy="576064"/>
          </a:xfrm>
          <a:prstGeom prst="curvedConnector3">
            <a:avLst>
              <a:gd name="adj1" fmla="val 50000"/>
            </a:avLst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Ellipse 29"/>
          <p:cNvSpPr>
            <a:spLocks noChangeAspect="1"/>
          </p:cNvSpPr>
          <p:nvPr/>
        </p:nvSpPr>
        <p:spPr>
          <a:xfrm>
            <a:off x="6354000" y="508162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7884368" y="517320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6944700" y="533520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7664780" y="500040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8" name="Gruppieren 37"/>
          <p:cNvGrpSpPr/>
          <p:nvPr/>
        </p:nvGrpSpPr>
        <p:grpSpPr>
          <a:xfrm>
            <a:off x="467544" y="4553930"/>
            <a:ext cx="402852" cy="387238"/>
            <a:chOff x="467544" y="4221088"/>
            <a:chExt cx="402852" cy="387238"/>
          </a:xfrm>
        </p:grpSpPr>
        <p:sp>
          <p:nvSpPr>
            <p:cNvPr id="39" name="Torte 38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Torte 39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Torte 40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Setting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5373216"/>
          </a:xfrm>
        </p:spPr>
        <p:txBody>
          <a:bodyPr>
            <a:normAutofit/>
          </a:bodyPr>
          <a:lstStyle/>
          <a:p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heuristic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given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sample real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generate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random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Impartial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Culture (IC) model</a:t>
            </a:r>
          </a:p>
          <a:p>
            <a:pPr>
              <a:buNone/>
            </a:pPr>
            <a:endParaRPr lang="de-DE" sz="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Pólya</a:t>
            </a:r>
            <a:r>
              <a:rPr lang="de-DE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-Eggenberger </a:t>
            </a:r>
            <a:r>
              <a:rPr lang="de-DE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Urn</a:t>
            </a:r>
            <a:r>
              <a:rPr lang="de-DE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model </a:t>
            </a:r>
          </a:p>
          <a:p>
            <a:pPr lvl="1"/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votes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highly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correlated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...</a:t>
            </a:r>
            <a:endParaRPr lang="de-DE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de-DE" sz="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Mainstreams (TM) model</a:t>
            </a:r>
            <a:endParaRPr lang="de-DE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18" y="3284986"/>
            <a:ext cx="479774" cy="4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22"/>
          <p:cNvGrpSpPr>
            <a:grpSpLocks noChangeAspect="1"/>
          </p:cNvGrpSpPr>
          <p:nvPr/>
        </p:nvGrpSpPr>
        <p:grpSpPr>
          <a:xfrm>
            <a:off x="467544" y="3434761"/>
            <a:ext cx="401805" cy="714319"/>
            <a:chOff x="3131839" y="3933056"/>
            <a:chExt cx="1296142" cy="2304256"/>
          </a:xfrm>
        </p:grpSpPr>
        <p:sp>
          <p:nvSpPr>
            <p:cNvPr id="17" name="Halbbogen 16"/>
            <p:cNvSpPr/>
            <p:nvPr/>
          </p:nvSpPr>
          <p:spPr>
            <a:xfrm rot="10800000">
              <a:off x="3131839" y="3933056"/>
              <a:ext cx="1296142" cy="2304256"/>
            </a:xfrm>
            <a:prstGeom prst="blockArc">
              <a:avLst>
                <a:gd name="adj1" fmla="val 10765181"/>
                <a:gd name="adj2" fmla="val 21589106"/>
                <a:gd name="adj3" fmla="val 651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3707904" y="5697252"/>
              <a:ext cx="396044" cy="3960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347864" y="5553236"/>
              <a:ext cx="396044" cy="396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3887924" y="5337212"/>
              <a:ext cx="396044" cy="3960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Halbbogen 15"/>
          <p:cNvSpPr>
            <a:spLocks noChangeAspect="1"/>
          </p:cNvSpPr>
          <p:nvPr/>
        </p:nvSpPr>
        <p:spPr bwMode="auto">
          <a:xfrm rot="10800000">
            <a:off x="5940152" y="3573016"/>
            <a:ext cx="2754627" cy="2194560"/>
          </a:xfrm>
          <a:prstGeom prst="blockArc">
            <a:avLst>
              <a:gd name="adj1" fmla="val 10750364"/>
              <a:gd name="adj2" fmla="val 21570930"/>
              <a:gd name="adj3" fmla="val 5643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6588224" y="5229200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98000" y="50940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7596336" y="5301208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7236296" y="5349600"/>
            <a:ext cx="291596" cy="29159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5940152" y="4145516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6354000" y="508162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7884368" y="517320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6944700" y="533520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7664780" y="500040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krümmte Verbindung 24"/>
          <p:cNvCxnSpPr/>
          <p:nvPr/>
        </p:nvCxnSpPr>
        <p:spPr bwMode="auto">
          <a:xfrm rot="16200000" flipV="1">
            <a:off x="6480213" y="4761148"/>
            <a:ext cx="792089" cy="144018"/>
          </a:xfrm>
          <a:prstGeom prst="curvedConnector3">
            <a:avLst>
              <a:gd name="adj1" fmla="val 50000"/>
            </a:avLst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Ellipse 28"/>
          <p:cNvSpPr>
            <a:spLocks noChangeAspect="1"/>
          </p:cNvSpPr>
          <p:nvPr/>
        </p:nvSpPr>
        <p:spPr>
          <a:xfrm>
            <a:off x="6660232" y="4149080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4" name="Gruppieren 33"/>
          <p:cNvGrpSpPr/>
          <p:nvPr/>
        </p:nvGrpSpPr>
        <p:grpSpPr>
          <a:xfrm>
            <a:off x="467544" y="4553930"/>
            <a:ext cx="402852" cy="387238"/>
            <a:chOff x="467544" y="4221088"/>
            <a:chExt cx="402852" cy="387238"/>
          </a:xfrm>
        </p:grpSpPr>
        <p:sp>
          <p:nvSpPr>
            <p:cNvPr id="35" name="Torte 34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Torte 35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Torte 36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Setting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5373216"/>
          </a:xfrm>
        </p:spPr>
        <p:txBody>
          <a:bodyPr>
            <a:normAutofit/>
          </a:bodyPr>
          <a:lstStyle/>
          <a:p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heuristic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given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sample real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generate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random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Impartial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Culture (IC) model</a:t>
            </a:r>
          </a:p>
          <a:p>
            <a:pPr>
              <a:buNone/>
            </a:pPr>
            <a:endParaRPr lang="de-DE" sz="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Pólya</a:t>
            </a:r>
            <a:r>
              <a:rPr lang="de-DE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-Eggenberger </a:t>
            </a:r>
            <a:r>
              <a:rPr lang="de-DE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Urn</a:t>
            </a:r>
            <a:r>
              <a:rPr lang="de-DE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model </a:t>
            </a:r>
          </a:p>
          <a:p>
            <a:pPr lvl="1"/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votes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highly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correlated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...</a:t>
            </a:r>
            <a:endParaRPr lang="de-DE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de-DE" sz="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Mainstreams (TM) model</a:t>
            </a:r>
            <a:endParaRPr lang="de-DE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18" y="3284986"/>
            <a:ext cx="479774" cy="4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22"/>
          <p:cNvGrpSpPr>
            <a:grpSpLocks noChangeAspect="1"/>
          </p:cNvGrpSpPr>
          <p:nvPr/>
        </p:nvGrpSpPr>
        <p:grpSpPr>
          <a:xfrm>
            <a:off x="467544" y="3434761"/>
            <a:ext cx="401805" cy="714319"/>
            <a:chOff x="3131839" y="3933056"/>
            <a:chExt cx="1296142" cy="2304256"/>
          </a:xfrm>
        </p:grpSpPr>
        <p:sp>
          <p:nvSpPr>
            <p:cNvPr id="17" name="Halbbogen 16"/>
            <p:cNvSpPr/>
            <p:nvPr/>
          </p:nvSpPr>
          <p:spPr>
            <a:xfrm rot="10800000">
              <a:off x="3131839" y="3933056"/>
              <a:ext cx="1296142" cy="2304256"/>
            </a:xfrm>
            <a:prstGeom prst="blockArc">
              <a:avLst>
                <a:gd name="adj1" fmla="val 10765181"/>
                <a:gd name="adj2" fmla="val 21589106"/>
                <a:gd name="adj3" fmla="val 651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3707904" y="5697252"/>
              <a:ext cx="396044" cy="3960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347864" y="5553236"/>
              <a:ext cx="396044" cy="396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3887924" y="5337212"/>
              <a:ext cx="396044" cy="3960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Halbbogen 15"/>
          <p:cNvSpPr>
            <a:spLocks noChangeAspect="1"/>
          </p:cNvSpPr>
          <p:nvPr/>
        </p:nvSpPr>
        <p:spPr bwMode="auto">
          <a:xfrm rot="10800000">
            <a:off x="5940152" y="3573016"/>
            <a:ext cx="2754627" cy="2194560"/>
          </a:xfrm>
          <a:prstGeom prst="blockArc">
            <a:avLst>
              <a:gd name="adj1" fmla="val 10750364"/>
              <a:gd name="adj2" fmla="val 21570930"/>
              <a:gd name="adj3" fmla="val 5643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6588224" y="5229200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98000" y="50940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7596336" y="5301208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7236296" y="5349600"/>
            <a:ext cx="291596" cy="29159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5940152" y="4145516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6354000" y="508162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7884368" y="517320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6944700" y="533520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7664780" y="500040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6660232" y="4149080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krümmte Verbindung 25"/>
          <p:cNvCxnSpPr/>
          <p:nvPr/>
        </p:nvCxnSpPr>
        <p:spPr bwMode="auto">
          <a:xfrm rot="16200000" flipH="1">
            <a:off x="6804248" y="4509120"/>
            <a:ext cx="576064" cy="576064"/>
          </a:xfrm>
          <a:prstGeom prst="curvedConnector3">
            <a:avLst>
              <a:gd name="adj1" fmla="val 50000"/>
            </a:avLst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Ellipse 26"/>
          <p:cNvSpPr>
            <a:spLocks noChangeAspect="1"/>
          </p:cNvSpPr>
          <p:nvPr/>
        </p:nvSpPr>
        <p:spPr>
          <a:xfrm>
            <a:off x="6804248" y="5013176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6156176" y="4869160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>
            <a:off x="8100392" y="5004000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>
            <a:off x="7092280" y="5085184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/>
          <p:cNvGrpSpPr/>
          <p:nvPr/>
        </p:nvGrpSpPr>
        <p:grpSpPr>
          <a:xfrm>
            <a:off x="467544" y="4553930"/>
            <a:ext cx="402852" cy="387238"/>
            <a:chOff x="467544" y="4221088"/>
            <a:chExt cx="402852" cy="387238"/>
          </a:xfrm>
        </p:grpSpPr>
        <p:sp>
          <p:nvSpPr>
            <p:cNvPr id="38" name="Torte 37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Torte 38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Torte 39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Setting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5373216"/>
          </a:xfrm>
        </p:spPr>
        <p:txBody>
          <a:bodyPr>
            <a:normAutofit/>
          </a:bodyPr>
          <a:lstStyle/>
          <a:p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heuristic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given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sample real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generate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random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Impartial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Culture (IC) model</a:t>
            </a:r>
          </a:p>
          <a:p>
            <a:pPr>
              <a:buNone/>
            </a:pPr>
            <a:endParaRPr lang="de-DE" sz="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Pólya</a:t>
            </a:r>
            <a:r>
              <a:rPr lang="de-DE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-Eggenberger </a:t>
            </a:r>
            <a:r>
              <a:rPr lang="de-DE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Urn</a:t>
            </a:r>
            <a:r>
              <a:rPr lang="de-DE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model </a:t>
            </a:r>
          </a:p>
          <a:p>
            <a:pPr lvl="1"/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votes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highly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correlated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...</a:t>
            </a:r>
            <a:endParaRPr lang="de-DE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de-DE" sz="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Mainstreams (TM) model</a:t>
            </a:r>
            <a:endParaRPr lang="de-DE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18" y="3284986"/>
            <a:ext cx="479774" cy="4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22"/>
          <p:cNvGrpSpPr>
            <a:grpSpLocks noChangeAspect="1"/>
          </p:cNvGrpSpPr>
          <p:nvPr/>
        </p:nvGrpSpPr>
        <p:grpSpPr>
          <a:xfrm>
            <a:off x="467544" y="3434761"/>
            <a:ext cx="401805" cy="714319"/>
            <a:chOff x="3131839" y="3933056"/>
            <a:chExt cx="1296142" cy="2304256"/>
          </a:xfrm>
        </p:grpSpPr>
        <p:sp>
          <p:nvSpPr>
            <p:cNvPr id="17" name="Halbbogen 16"/>
            <p:cNvSpPr/>
            <p:nvPr/>
          </p:nvSpPr>
          <p:spPr>
            <a:xfrm rot="10800000">
              <a:off x="3131839" y="3933056"/>
              <a:ext cx="1296142" cy="2304256"/>
            </a:xfrm>
            <a:prstGeom prst="blockArc">
              <a:avLst>
                <a:gd name="adj1" fmla="val 10765181"/>
                <a:gd name="adj2" fmla="val 21589106"/>
                <a:gd name="adj3" fmla="val 651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3707904" y="5697252"/>
              <a:ext cx="396044" cy="3960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347864" y="5553236"/>
              <a:ext cx="396044" cy="396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3887924" y="5337212"/>
              <a:ext cx="396044" cy="3960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Halbbogen 15"/>
          <p:cNvSpPr>
            <a:spLocks noChangeAspect="1"/>
          </p:cNvSpPr>
          <p:nvPr/>
        </p:nvSpPr>
        <p:spPr bwMode="auto">
          <a:xfrm rot="10800000">
            <a:off x="5940152" y="3573016"/>
            <a:ext cx="2754627" cy="2194560"/>
          </a:xfrm>
          <a:prstGeom prst="blockArc">
            <a:avLst>
              <a:gd name="adj1" fmla="val 10750364"/>
              <a:gd name="adj2" fmla="val 21570930"/>
              <a:gd name="adj3" fmla="val 5643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6588224" y="5229200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98000" y="50940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7596336" y="5301208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7236296" y="5349600"/>
            <a:ext cx="291596" cy="29159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5940152" y="4145516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6354000" y="508162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7884368" y="517320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6944700" y="533520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7664780" y="500040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6660232" y="4149080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6804248" y="5013176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6156176" y="4869160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>
            <a:off x="8100392" y="5004000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>
            <a:off x="7092280" y="5085184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krümmte Verbindung 36"/>
          <p:cNvCxnSpPr/>
          <p:nvPr/>
        </p:nvCxnSpPr>
        <p:spPr bwMode="auto">
          <a:xfrm rot="5400000" flipH="1" flipV="1">
            <a:off x="7236296" y="4581128"/>
            <a:ext cx="648072" cy="360040"/>
          </a:xfrm>
          <a:prstGeom prst="curvedConnector3">
            <a:avLst>
              <a:gd name="adj1" fmla="val 50000"/>
            </a:avLst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Ellipse 38"/>
          <p:cNvSpPr>
            <a:spLocks noChangeAspect="1"/>
          </p:cNvSpPr>
          <p:nvPr/>
        </p:nvSpPr>
        <p:spPr>
          <a:xfrm>
            <a:off x="7596336" y="414908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/>
          <p:cNvGrpSpPr/>
          <p:nvPr/>
        </p:nvGrpSpPr>
        <p:grpSpPr>
          <a:xfrm>
            <a:off x="467544" y="4553930"/>
            <a:ext cx="402852" cy="387238"/>
            <a:chOff x="467544" y="4221088"/>
            <a:chExt cx="402852" cy="387238"/>
          </a:xfrm>
        </p:grpSpPr>
        <p:sp>
          <p:nvSpPr>
            <p:cNvPr id="41" name="Torte 40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Torte 41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Torte 42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Setting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5373216"/>
          </a:xfrm>
        </p:spPr>
        <p:txBody>
          <a:bodyPr>
            <a:normAutofit/>
          </a:bodyPr>
          <a:lstStyle/>
          <a:p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heuristic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given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sample real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generate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random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Impartial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Culture (IC) model</a:t>
            </a:r>
          </a:p>
          <a:p>
            <a:pPr>
              <a:buNone/>
            </a:pPr>
            <a:endParaRPr lang="de-DE" sz="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Pólya</a:t>
            </a:r>
            <a:r>
              <a:rPr lang="de-DE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-Eggenberger </a:t>
            </a:r>
            <a:r>
              <a:rPr lang="de-DE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Urn</a:t>
            </a:r>
            <a:r>
              <a:rPr lang="de-DE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model </a:t>
            </a:r>
          </a:p>
          <a:p>
            <a:pPr lvl="1"/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votes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highly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correlated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2200" i="1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de-DE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...</a:t>
            </a:r>
            <a:endParaRPr lang="de-DE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de-DE" sz="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Mainstreams (TM) model</a:t>
            </a:r>
            <a:endParaRPr lang="de-DE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18" y="3284986"/>
            <a:ext cx="479774" cy="4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22"/>
          <p:cNvGrpSpPr>
            <a:grpSpLocks noChangeAspect="1"/>
          </p:cNvGrpSpPr>
          <p:nvPr/>
        </p:nvGrpSpPr>
        <p:grpSpPr>
          <a:xfrm>
            <a:off x="467544" y="3434761"/>
            <a:ext cx="401805" cy="714319"/>
            <a:chOff x="3131839" y="3933056"/>
            <a:chExt cx="1296142" cy="2304256"/>
          </a:xfrm>
        </p:grpSpPr>
        <p:sp>
          <p:nvSpPr>
            <p:cNvPr id="17" name="Halbbogen 16"/>
            <p:cNvSpPr/>
            <p:nvPr/>
          </p:nvSpPr>
          <p:spPr>
            <a:xfrm rot="10800000">
              <a:off x="3131839" y="3933056"/>
              <a:ext cx="1296142" cy="2304256"/>
            </a:xfrm>
            <a:prstGeom prst="blockArc">
              <a:avLst>
                <a:gd name="adj1" fmla="val 10765181"/>
                <a:gd name="adj2" fmla="val 21589106"/>
                <a:gd name="adj3" fmla="val 651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3707904" y="5697252"/>
              <a:ext cx="396044" cy="3960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347864" y="5553236"/>
              <a:ext cx="396044" cy="396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3887924" y="5337212"/>
              <a:ext cx="396044" cy="3960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Halbbogen 15"/>
          <p:cNvSpPr>
            <a:spLocks noChangeAspect="1"/>
          </p:cNvSpPr>
          <p:nvPr/>
        </p:nvSpPr>
        <p:spPr bwMode="auto">
          <a:xfrm rot="10800000">
            <a:off x="5940152" y="3573016"/>
            <a:ext cx="2754627" cy="2194560"/>
          </a:xfrm>
          <a:prstGeom prst="blockArc">
            <a:avLst>
              <a:gd name="adj1" fmla="val 10750364"/>
              <a:gd name="adj2" fmla="val 21570930"/>
              <a:gd name="adj3" fmla="val 5643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6588224" y="5229200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98000" y="50940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7596336" y="5301208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7236296" y="5349600"/>
            <a:ext cx="291596" cy="29159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5940152" y="4145516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6354000" y="508162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7884368" y="51732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6944700" y="53352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7664780" y="50004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6660232" y="414908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6804248" y="5013176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6156176" y="486916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>
            <a:off x="8100392" y="50040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>
            <a:off x="7092280" y="5085184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krümmte Verbindung 36"/>
          <p:cNvCxnSpPr/>
          <p:nvPr/>
        </p:nvCxnSpPr>
        <p:spPr bwMode="auto">
          <a:xfrm rot="5400000" flipH="1" flipV="1">
            <a:off x="7236296" y="4581128"/>
            <a:ext cx="648072" cy="360040"/>
          </a:xfrm>
          <a:prstGeom prst="curvedConnector3">
            <a:avLst>
              <a:gd name="adj1" fmla="val 50000"/>
            </a:avLst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8" name="Gruppieren 37"/>
          <p:cNvGrpSpPr/>
          <p:nvPr/>
        </p:nvGrpSpPr>
        <p:grpSpPr>
          <a:xfrm>
            <a:off x="467544" y="4553930"/>
            <a:ext cx="402852" cy="387238"/>
            <a:chOff x="467544" y="4221088"/>
            <a:chExt cx="402852" cy="387238"/>
          </a:xfrm>
        </p:grpSpPr>
        <p:sp>
          <p:nvSpPr>
            <p:cNvPr id="40" name="Torte 39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Torte 40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Torte 41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Setting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4896544"/>
          </a:xfrm>
        </p:spPr>
        <p:txBody>
          <a:bodyPr>
            <a:normAutofit/>
          </a:bodyPr>
          <a:lstStyle/>
          <a:p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heuristic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given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sample real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generate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random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Impartial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Culture (IC) model</a:t>
            </a:r>
          </a:p>
          <a:p>
            <a:pPr>
              <a:buNone/>
            </a:pPr>
            <a:endParaRPr lang="de-DE" sz="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Pólya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-Eggenberger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Urn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 </a:t>
            </a:r>
          </a:p>
          <a:p>
            <a:pPr>
              <a:buNone/>
            </a:pPr>
            <a:endParaRPr lang="de-DE" sz="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de-DE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Mainstreams (TM) model</a:t>
            </a:r>
            <a:endParaRPr lang="de-DE" sz="2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18" y="3284986"/>
            <a:ext cx="479774" cy="4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22"/>
          <p:cNvGrpSpPr>
            <a:grpSpLocks noChangeAspect="1"/>
          </p:cNvGrpSpPr>
          <p:nvPr/>
        </p:nvGrpSpPr>
        <p:grpSpPr>
          <a:xfrm>
            <a:off x="467544" y="3434761"/>
            <a:ext cx="401805" cy="714319"/>
            <a:chOff x="3131839" y="3933056"/>
            <a:chExt cx="1296142" cy="2304256"/>
          </a:xfrm>
        </p:grpSpPr>
        <p:sp>
          <p:nvSpPr>
            <p:cNvPr id="17" name="Halbbogen 16"/>
            <p:cNvSpPr/>
            <p:nvPr/>
          </p:nvSpPr>
          <p:spPr>
            <a:xfrm rot="10800000">
              <a:off x="3131839" y="3933056"/>
              <a:ext cx="1296142" cy="2304256"/>
            </a:xfrm>
            <a:prstGeom prst="blockArc">
              <a:avLst>
                <a:gd name="adj1" fmla="val 10765181"/>
                <a:gd name="adj2" fmla="val 21589106"/>
                <a:gd name="adj3" fmla="val 651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3707904" y="5697252"/>
              <a:ext cx="396044" cy="3960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347864" y="5553236"/>
              <a:ext cx="396044" cy="396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3887924" y="5337212"/>
              <a:ext cx="396044" cy="3960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Halbbogen 15"/>
          <p:cNvSpPr>
            <a:spLocks noChangeAspect="1"/>
          </p:cNvSpPr>
          <p:nvPr/>
        </p:nvSpPr>
        <p:spPr bwMode="auto">
          <a:xfrm rot="10800000">
            <a:off x="5940152" y="3573016"/>
            <a:ext cx="2754627" cy="2194560"/>
          </a:xfrm>
          <a:prstGeom prst="blockArc">
            <a:avLst>
              <a:gd name="adj1" fmla="val 10750364"/>
              <a:gd name="adj2" fmla="val 21570930"/>
              <a:gd name="adj3" fmla="val 5643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6588224" y="5229200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98000" y="50940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7596336" y="5301208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7236296" y="5349600"/>
            <a:ext cx="291596" cy="29159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54"/>
          <p:cNvGrpSpPr>
            <a:grpSpLocks noChangeAspect="1"/>
          </p:cNvGrpSpPr>
          <p:nvPr/>
        </p:nvGrpSpPr>
        <p:grpSpPr>
          <a:xfrm>
            <a:off x="6732240" y="4365104"/>
            <a:ext cx="977269" cy="814389"/>
            <a:chOff x="6172200" y="4672013"/>
            <a:chExt cx="1028703" cy="857252"/>
          </a:xfrm>
        </p:grpSpPr>
        <p:cxnSp>
          <p:nvCxnSpPr>
            <p:cNvPr id="26" name="Gekrümmte Verbindung 25"/>
            <p:cNvCxnSpPr/>
            <p:nvPr/>
          </p:nvCxnSpPr>
          <p:spPr bwMode="auto">
            <a:xfrm rot="16200000" flipV="1">
              <a:off x="6015039" y="4829174"/>
              <a:ext cx="857252" cy="542929"/>
            </a:xfrm>
            <a:prstGeom prst="curvedConnector3">
              <a:avLst>
                <a:gd name="adj1" fmla="val 50000"/>
              </a:avLst>
            </a:prstGeom>
            <a:solidFill>
              <a:srgbClr val="FFFF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Gekrümmte Verbindung 26"/>
            <p:cNvCxnSpPr/>
            <p:nvPr/>
          </p:nvCxnSpPr>
          <p:spPr bwMode="auto">
            <a:xfrm rot="5400000" flipH="1" flipV="1">
              <a:off x="6557961" y="4843466"/>
              <a:ext cx="800107" cy="485777"/>
            </a:xfrm>
            <a:prstGeom prst="curvedConnector3">
              <a:avLst>
                <a:gd name="adj1" fmla="val 46429"/>
              </a:avLst>
            </a:prstGeom>
            <a:solidFill>
              <a:srgbClr val="FFFF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8" name="Ellipse 27"/>
          <p:cNvSpPr>
            <a:spLocks noChangeAspect="1"/>
          </p:cNvSpPr>
          <p:nvPr/>
        </p:nvSpPr>
        <p:spPr>
          <a:xfrm>
            <a:off x="6588224" y="4005064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7596336" y="4005064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Gruppieren 29"/>
          <p:cNvGrpSpPr/>
          <p:nvPr/>
        </p:nvGrpSpPr>
        <p:grpSpPr>
          <a:xfrm>
            <a:off x="467544" y="4221088"/>
            <a:ext cx="402852" cy="387238"/>
            <a:chOff x="467544" y="4221088"/>
            <a:chExt cx="402852" cy="387238"/>
          </a:xfrm>
        </p:grpSpPr>
        <p:sp>
          <p:nvSpPr>
            <p:cNvPr id="31" name="Torte 30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Torte 31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Torte 32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Setting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4896544"/>
          </a:xfrm>
        </p:spPr>
        <p:txBody>
          <a:bodyPr>
            <a:normAutofit/>
          </a:bodyPr>
          <a:lstStyle/>
          <a:p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heuristic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given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sample real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generate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random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Impartial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Culture (IC) model</a:t>
            </a:r>
          </a:p>
          <a:p>
            <a:pPr>
              <a:buNone/>
            </a:pPr>
            <a:endParaRPr lang="de-DE" sz="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Pólya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-Eggenberger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Urn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 </a:t>
            </a:r>
          </a:p>
          <a:p>
            <a:pPr>
              <a:buNone/>
            </a:pPr>
            <a:endParaRPr lang="de-DE" sz="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de-DE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Mainstreams (TM) model</a:t>
            </a:r>
            <a:endParaRPr lang="de-DE" sz="2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18" y="3284986"/>
            <a:ext cx="479774" cy="4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22"/>
          <p:cNvGrpSpPr>
            <a:grpSpLocks noChangeAspect="1"/>
          </p:cNvGrpSpPr>
          <p:nvPr/>
        </p:nvGrpSpPr>
        <p:grpSpPr>
          <a:xfrm>
            <a:off x="467544" y="3434761"/>
            <a:ext cx="401805" cy="714319"/>
            <a:chOff x="3131839" y="3933056"/>
            <a:chExt cx="1296142" cy="2304256"/>
          </a:xfrm>
        </p:grpSpPr>
        <p:sp>
          <p:nvSpPr>
            <p:cNvPr id="17" name="Halbbogen 16"/>
            <p:cNvSpPr/>
            <p:nvPr/>
          </p:nvSpPr>
          <p:spPr>
            <a:xfrm rot="10800000">
              <a:off x="3131839" y="3933056"/>
              <a:ext cx="1296142" cy="2304256"/>
            </a:xfrm>
            <a:prstGeom prst="blockArc">
              <a:avLst>
                <a:gd name="adj1" fmla="val 10765181"/>
                <a:gd name="adj2" fmla="val 21589106"/>
                <a:gd name="adj3" fmla="val 651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3707904" y="5697252"/>
              <a:ext cx="396044" cy="3960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347864" y="5553236"/>
              <a:ext cx="396044" cy="396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3887924" y="5337212"/>
              <a:ext cx="396044" cy="3960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Ellipse 27"/>
          <p:cNvSpPr>
            <a:spLocks noChangeAspect="1"/>
          </p:cNvSpPr>
          <p:nvPr/>
        </p:nvSpPr>
        <p:spPr>
          <a:xfrm>
            <a:off x="6588224" y="4005064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7596336" y="4005064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80"/>
          <p:cNvGrpSpPr/>
          <p:nvPr/>
        </p:nvGrpSpPr>
        <p:grpSpPr>
          <a:xfrm>
            <a:off x="6804248" y="4437112"/>
            <a:ext cx="914402" cy="571502"/>
            <a:chOff x="6472240" y="4686302"/>
            <a:chExt cx="914402" cy="571502"/>
          </a:xfrm>
        </p:grpSpPr>
        <p:cxnSp>
          <p:nvCxnSpPr>
            <p:cNvPr id="30" name="Gekrümmte Verbindung 29"/>
            <p:cNvCxnSpPr/>
            <p:nvPr/>
          </p:nvCxnSpPr>
          <p:spPr bwMode="auto">
            <a:xfrm rot="16200000" flipH="1">
              <a:off x="6429378" y="4743452"/>
              <a:ext cx="557210" cy="471485"/>
            </a:xfrm>
            <a:prstGeom prst="curvedConnector3">
              <a:avLst>
                <a:gd name="adj1" fmla="val 50000"/>
              </a:avLst>
            </a:prstGeom>
            <a:solidFill>
              <a:srgbClr val="FFFF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Gekrümmte Verbindung 30"/>
            <p:cNvCxnSpPr/>
            <p:nvPr/>
          </p:nvCxnSpPr>
          <p:spPr bwMode="auto">
            <a:xfrm rot="5400000">
              <a:off x="6886577" y="4757738"/>
              <a:ext cx="571502" cy="428629"/>
            </a:xfrm>
            <a:prstGeom prst="curvedConnector3">
              <a:avLst>
                <a:gd name="adj1" fmla="val 50000"/>
              </a:avLst>
            </a:prstGeom>
            <a:solidFill>
              <a:srgbClr val="FFFF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Halbbogen 31"/>
          <p:cNvSpPr>
            <a:spLocks noChangeAspect="1"/>
          </p:cNvSpPr>
          <p:nvPr/>
        </p:nvSpPr>
        <p:spPr bwMode="auto">
          <a:xfrm rot="10800000">
            <a:off x="5940152" y="3573016"/>
            <a:ext cx="2754627" cy="2194560"/>
          </a:xfrm>
          <a:prstGeom prst="blockArc">
            <a:avLst>
              <a:gd name="adj1" fmla="val 10750364"/>
              <a:gd name="adj2" fmla="val 21570930"/>
              <a:gd name="adj3" fmla="val 5643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6588224" y="5229200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7398000" y="50940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>
            <a:off x="7596336" y="5301208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>
            <a:off x="7236296" y="5349600"/>
            <a:ext cx="291596" cy="29159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>
            <a:spLocks noChangeAspect="1"/>
          </p:cNvSpPr>
          <p:nvPr/>
        </p:nvSpPr>
        <p:spPr>
          <a:xfrm>
            <a:off x="6354000" y="508162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>
            <a:off x="7884368" y="517320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>
            <a:off x="6944700" y="53352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>
            <a:spLocks noChangeAspect="1"/>
          </p:cNvSpPr>
          <p:nvPr/>
        </p:nvSpPr>
        <p:spPr>
          <a:xfrm>
            <a:off x="7664780" y="500040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>
            <a:off x="6804248" y="5013176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6156176" y="486916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>
            <a:spLocks noChangeAspect="1"/>
          </p:cNvSpPr>
          <p:nvPr/>
        </p:nvSpPr>
        <p:spPr>
          <a:xfrm>
            <a:off x="8100392" y="50040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>
            <a:off x="7092280" y="5085184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5" name="Gruppieren 44"/>
          <p:cNvGrpSpPr/>
          <p:nvPr/>
        </p:nvGrpSpPr>
        <p:grpSpPr>
          <a:xfrm>
            <a:off x="467544" y="4221088"/>
            <a:ext cx="402852" cy="387238"/>
            <a:chOff x="467544" y="4221088"/>
            <a:chExt cx="402852" cy="387238"/>
          </a:xfrm>
        </p:grpSpPr>
        <p:sp>
          <p:nvSpPr>
            <p:cNvPr id="46" name="Torte 45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Torte 46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Torte 47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Setting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4896544"/>
          </a:xfrm>
        </p:spPr>
        <p:txBody>
          <a:bodyPr>
            <a:normAutofit/>
          </a:bodyPr>
          <a:lstStyle/>
          <a:p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heuristic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given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sample real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generate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random</a:t>
            </a: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Impartial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Culture (IC) model</a:t>
            </a:r>
          </a:p>
          <a:p>
            <a:pPr>
              <a:buNone/>
            </a:pPr>
            <a:endParaRPr lang="de-DE" sz="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Pólya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-Eggenberger </a:t>
            </a:r>
            <a:r>
              <a:rPr lang="de-DE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Urn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 </a:t>
            </a:r>
          </a:p>
          <a:p>
            <a:pPr>
              <a:buNone/>
            </a:pPr>
            <a:endParaRPr lang="de-DE" sz="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de-DE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Mainstreams (TM) model        </a:t>
            </a:r>
            <a:r>
              <a:rPr lang="de-DE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2200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v</a:t>
            </a:r>
            <a:r>
              <a:rPr lang="de-DE" sz="2200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de-DE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v</a:t>
            </a:r>
            <a:r>
              <a:rPr lang="de-DE" sz="2200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de-DE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v</a:t>
            </a:r>
            <a:r>
              <a:rPr lang="de-DE" sz="2200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de-DE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...</a:t>
            </a:r>
            <a:endParaRPr lang="de-DE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18" y="3284986"/>
            <a:ext cx="479774" cy="4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22"/>
          <p:cNvGrpSpPr>
            <a:grpSpLocks noChangeAspect="1"/>
          </p:cNvGrpSpPr>
          <p:nvPr/>
        </p:nvGrpSpPr>
        <p:grpSpPr>
          <a:xfrm>
            <a:off x="467544" y="3434761"/>
            <a:ext cx="401805" cy="714319"/>
            <a:chOff x="3131839" y="3933056"/>
            <a:chExt cx="1296142" cy="2304256"/>
          </a:xfrm>
        </p:grpSpPr>
        <p:sp>
          <p:nvSpPr>
            <p:cNvPr id="17" name="Halbbogen 16"/>
            <p:cNvSpPr/>
            <p:nvPr/>
          </p:nvSpPr>
          <p:spPr>
            <a:xfrm rot="10800000">
              <a:off x="3131839" y="3933056"/>
              <a:ext cx="1296142" cy="2304256"/>
            </a:xfrm>
            <a:prstGeom prst="blockArc">
              <a:avLst>
                <a:gd name="adj1" fmla="val 10765181"/>
                <a:gd name="adj2" fmla="val 21589106"/>
                <a:gd name="adj3" fmla="val 651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3707904" y="5697252"/>
              <a:ext cx="396044" cy="3960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347864" y="5553236"/>
              <a:ext cx="396044" cy="396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3887924" y="5337212"/>
              <a:ext cx="396044" cy="3960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Halbbogen 31"/>
          <p:cNvSpPr>
            <a:spLocks noChangeAspect="1"/>
          </p:cNvSpPr>
          <p:nvPr/>
        </p:nvSpPr>
        <p:spPr bwMode="auto">
          <a:xfrm rot="10800000">
            <a:off x="5940152" y="3573016"/>
            <a:ext cx="2754627" cy="2194560"/>
          </a:xfrm>
          <a:prstGeom prst="blockArc">
            <a:avLst>
              <a:gd name="adj1" fmla="val 10750364"/>
              <a:gd name="adj2" fmla="val 21570930"/>
              <a:gd name="adj3" fmla="val 5643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6588224" y="5229200"/>
            <a:ext cx="291596" cy="29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7398000" y="50940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>
            <a:off x="7596336" y="5301208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>
            <a:off x="7236296" y="5349600"/>
            <a:ext cx="291596" cy="29159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>
            <a:spLocks noChangeAspect="1"/>
          </p:cNvSpPr>
          <p:nvPr/>
        </p:nvSpPr>
        <p:spPr>
          <a:xfrm>
            <a:off x="6354000" y="508162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>
            <a:off x="7884368" y="517320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>
            <a:off x="6944700" y="53352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>
            <a:spLocks noChangeAspect="1"/>
          </p:cNvSpPr>
          <p:nvPr/>
        </p:nvSpPr>
        <p:spPr>
          <a:xfrm>
            <a:off x="7664780" y="5000400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>
            <a:off x="6804248" y="5013176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6156176" y="486916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>
            <a:spLocks noChangeAspect="1"/>
          </p:cNvSpPr>
          <p:nvPr/>
        </p:nvSpPr>
        <p:spPr>
          <a:xfrm>
            <a:off x="8100392" y="5004000"/>
            <a:ext cx="291596" cy="2915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>
            <a:off x="7092280" y="5085184"/>
            <a:ext cx="291596" cy="2915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krümmte Verbindung 44"/>
          <p:cNvCxnSpPr/>
          <p:nvPr/>
        </p:nvCxnSpPr>
        <p:spPr bwMode="auto">
          <a:xfrm rot="16200000" flipV="1">
            <a:off x="6164460" y="4644851"/>
            <a:ext cx="428625" cy="157162"/>
          </a:xfrm>
          <a:prstGeom prst="curvedConnector3">
            <a:avLst>
              <a:gd name="adj1" fmla="val 26666"/>
            </a:avLst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Gekrümmte Verbindung 45"/>
          <p:cNvCxnSpPr/>
          <p:nvPr/>
        </p:nvCxnSpPr>
        <p:spPr bwMode="auto">
          <a:xfrm rot="5400000" flipH="1" flipV="1">
            <a:off x="6582222" y="4731146"/>
            <a:ext cx="400048" cy="100012"/>
          </a:xfrm>
          <a:prstGeom prst="curvedConnector3">
            <a:avLst>
              <a:gd name="adj1" fmla="val 35714"/>
            </a:avLst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Gekrümmte Verbindung 46"/>
          <p:cNvCxnSpPr/>
          <p:nvPr/>
        </p:nvCxnSpPr>
        <p:spPr bwMode="auto">
          <a:xfrm rot="5400000" flipH="1" flipV="1">
            <a:off x="7122568" y="4694856"/>
            <a:ext cx="485774" cy="114301"/>
          </a:xfrm>
          <a:prstGeom prst="curvedConnector3">
            <a:avLst>
              <a:gd name="adj1" fmla="val 41176"/>
            </a:avLst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Gekrümmte Verbindung 47"/>
          <p:cNvCxnSpPr/>
          <p:nvPr/>
        </p:nvCxnSpPr>
        <p:spPr bwMode="auto">
          <a:xfrm rot="5400000" flipH="1" flipV="1">
            <a:off x="7567760" y="4537696"/>
            <a:ext cx="457199" cy="400046"/>
          </a:xfrm>
          <a:prstGeom prst="curvedConnector3">
            <a:avLst>
              <a:gd name="adj1" fmla="val 34373"/>
            </a:avLst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9" name="Gruppieren 48"/>
          <p:cNvGrpSpPr/>
          <p:nvPr/>
        </p:nvGrpSpPr>
        <p:grpSpPr>
          <a:xfrm>
            <a:off x="467544" y="4221088"/>
            <a:ext cx="402852" cy="387238"/>
            <a:chOff x="467544" y="4221088"/>
            <a:chExt cx="402852" cy="387238"/>
          </a:xfrm>
        </p:grpSpPr>
        <p:sp>
          <p:nvSpPr>
            <p:cNvPr id="50" name="Torte 49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Torte 50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Torte 51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20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Social</a:t>
            </a:r>
            <a:r>
              <a:rPr lang="de-DE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Choice </a:t>
            </a:r>
            <a:r>
              <a:rPr lang="de-DE" sz="20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Theory</a:t>
            </a:r>
            <a:endParaRPr lang="de-DE" sz="20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theory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judgment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aggregation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preference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aggregation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multicriteria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decision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making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</a:p>
          <a:p>
            <a:pPr>
              <a:buNone/>
            </a:pPr>
            <a:endParaRPr lang="de-DE" sz="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None/>
            </a:pPr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</a:t>
            </a: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Computer </a:t>
            </a:r>
            <a:r>
              <a:rPr lang="de-DE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Science</a:t>
            </a: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computational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complexity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theory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design</a:t>
            </a: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methods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web</a:t>
            </a:r>
          </a:p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  <a:endParaRPr lang="de-DE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uppieren 18"/>
          <p:cNvGrpSpPr/>
          <p:nvPr/>
        </p:nvGrpSpPr>
        <p:grpSpPr>
          <a:xfrm>
            <a:off x="6723259" y="687684"/>
            <a:ext cx="2169221" cy="2237260"/>
            <a:chOff x="4788024" y="908720"/>
            <a:chExt cx="2169221" cy="2237260"/>
          </a:xfrm>
        </p:grpSpPr>
        <p:pic>
          <p:nvPicPr>
            <p:cNvPr id="7" name="Grafik 6" descr="2104020179.jpg"/>
            <p:cNvPicPr>
              <a:picLocks noChangeAspect="1"/>
            </p:cNvPicPr>
            <p:nvPr/>
          </p:nvPicPr>
          <p:blipFill>
            <a:blip r:embed="rId2" cstate="print"/>
            <a:srcRect l="6614" t="15858" r="10394" b="3965"/>
            <a:stretch>
              <a:fillRect/>
            </a:stretch>
          </p:blipFill>
          <p:spPr>
            <a:xfrm>
              <a:off x="4788024" y="1052736"/>
              <a:ext cx="1201558" cy="1659948"/>
            </a:xfrm>
            <a:prstGeom prst="rect">
              <a:avLst/>
            </a:prstGeom>
          </p:spPr>
        </p:pic>
        <p:pic>
          <p:nvPicPr>
            <p:cNvPr id="18" name="Grafik 17" descr="terminator_the_sarah_connor_chronicles-show.jpg"/>
            <p:cNvPicPr>
              <a:picLocks noChangeAspect="1"/>
            </p:cNvPicPr>
            <p:nvPr/>
          </p:nvPicPr>
          <p:blipFill>
            <a:blip r:embed="rId3" cstate="print"/>
            <a:srcRect l="6956" t="3024" r="53331" b="3024"/>
            <a:stretch>
              <a:fillRect/>
            </a:stretch>
          </p:blipFill>
          <p:spPr>
            <a:xfrm>
              <a:off x="5724128" y="908720"/>
              <a:ext cx="1233117" cy="2237260"/>
            </a:xfrm>
            <a:prstGeom prst="rect">
              <a:avLst/>
            </a:prstGeom>
          </p:spPr>
        </p:pic>
      </p:grpSp>
      <p:sp>
        <p:nvSpPr>
          <p:cNvPr id="16" name="Rechteck 15"/>
          <p:cNvSpPr/>
          <p:nvPr/>
        </p:nvSpPr>
        <p:spPr>
          <a:xfrm>
            <a:off x="7364547" y="2175247"/>
            <a:ext cx="5918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AI</a:t>
            </a:r>
            <a:endParaRPr lang="de-DE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Nach links gekrümmter Pfeil 12"/>
          <p:cNvSpPr/>
          <p:nvPr/>
        </p:nvSpPr>
        <p:spPr>
          <a:xfrm>
            <a:off x="3635896" y="908720"/>
            <a:ext cx="1440160" cy="5472608"/>
          </a:xfrm>
          <a:prstGeom prst="curvedLef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635896" y="2492896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err="1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apply</a:t>
            </a: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systems</a:t>
            </a: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AI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ranking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algorithms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search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...</a:t>
            </a:r>
          </a:p>
          <a:p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4" name="Gruppieren 19"/>
          <p:cNvGrpSpPr/>
          <p:nvPr/>
        </p:nvGrpSpPr>
        <p:grpSpPr>
          <a:xfrm>
            <a:off x="5724128" y="4221088"/>
            <a:ext cx="3593579" cy="2659736"/>
            <a:chOff x="5711502" y="4866242"/>
            <a:chExt cx="3593579" cy="2659736"/>
          </a:xfrm>
        </p:grpSpPr>
        <p:pic>
          <p:nvPicPr>
            <p:cNvPr id="25" name="Grafik 24" descr="image6_119463688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7606" y="4866242"/>
              <a:ext cx="2657475" cy="1753934"/>
            </a:xfrm>
            <a:prstGeom prst="rect">
              <a:avLst/>
            </a:prstGeom>
          </p:spPr>
        </p:pic>
        <p:pic>
          <p:nvPicPr>
            <p:cNvPr id="26" name="Grafik 25" descr="Download.jpg"/>
            <p:cNvPicPr>
              <a:picLocks noChangeAspect="1"/>
            </p:cNvPicPr>
            <p:nvPr/>
          </p:nvPicPr>
          <p:blipFill>
            <a:blip r:embed="rId5" cstate="print"/>
            <a:srcRect l="3217" t="26767" r="22516"/>
            <a:stretch>
              <a:fillRect/>
            </a:stretch>
          </p:blipFill>
          <p:spPr>
            <a:xfrm>
              <a:off x="5711502" y="5802346"/>
              <a:ext cx="2327302" cy="1723632"/>
            </a:xfrm>
            <a:prstGeom prst="rect">
              <a:avLst/>
            </a:prstGeom>
          </p:spPr>
        </p:pic>
      </p:grpSp>
      <p:sp>
        <p:nvSpPr>
          <p:cNvPr id="23" name="Rechteck 22"/>
          <p:cNvSpPr>
            <a:spLocks noChangeAspect="1"/>
          </p:cNvSpPr>
          <p:nvPr/>
        </p:nvSpPr>
        <p:spPr>
          <a:xfrm>
            <a:off x="5076056" y="4797152"/>
            <a:ext cx="37224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Multiagent</a:t>
            </a:r>
            <a:r>
              <a:rPr lang="de-DE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Systems</a:t>
            </a:r>
            <a:endParaRPr lang="de-DE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 animBg="1"/>
      <p:bldP spid="15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Setting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896544"/>
          </a:xfrm>
        </p:spPr>
        <p:txBody>
          <a:bodyPr>
            <a:normAutofit/>
          </a:bodyPr>
          <a:lstStyle/>
          <a:p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all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types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3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systems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resistant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generated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underlying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IC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	TM model</a:t>
            </a: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up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128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candidates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500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each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point</a:t>
            </a: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greedy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checking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promising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actions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first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timeout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implemented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622" y="2794638"/>
            <a:ext cx="500634" cy="4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uppieren 48"/>
          <p:cNvGrpSpPr>
            <a:grpSpLocks noChangeAspect="1"/>
          </p:cNvGrpSpPr>
          <p:nvPr/>
        </p:nvGrpSpPr>
        <p:grpSpPr>
          <a:xfrm>
            <a:off x="1043608" y="3140968"/>
            <a:ext cx="410265" cy="394362"/>
            <a:chOff x="467544" y="4221088"/>
            <a:chExt cx="402852" cy="387238"/>
          </a:xfrm>
        </p:grpSpPr>
        <p:sp>
          <p:nvSpPr>
            <p:cNvPr id="53" name="Torte 52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Torte 53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Torte 54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lnSpcReduction="10000"/>
          </a:bodyPr>
          <a:lstStyle/>
          <a:p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TM model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lower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overall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number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yes-instances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deleting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increasing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increases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number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yes-instances</a:t>
            </a: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Constructive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Deleting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fallback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</a:t>
            </a:r>
          </a:p>
          <a:p>
            <a:pPr algn="ctr">
              <a:buNone/>
            </a:pP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IC model</a:t>
            </a:r>
            <a:endParaRPr lang="de-DE" sz="17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0159" t="38386" r="26839" b="16240"/>
          <a:stretch>
            <a:fillRect/>
          </a:stretch>
        </p:blipFill>
        <p:spPr bwMode="auto">
          <a:xfrm>
            <a:off x="1691680" y="2574945"/>
            <a:ext cx="5930758" cy="351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450856"/>
            <a:ext cx="298990" cy="24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899592" y="1484784"/>
            <a:ext cx="269911" cy="259449"/>
            <a:chOff x="467544" y="4221088"/>
            <a:chExt cx="402852" cy="387238"/>
          </a:xfrm>
        </p:grpSpPr>
        <p:sp>
          <p:nvSpPr>
            <p:cNvPr id="18" name="Torte 17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Torte 18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Torte 19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lnSpcReduction="10000"/>
          </a:bodyPr>
          <a:lstStyle/>
          <a:p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TM model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lower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overall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number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yes-instances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deleting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increasing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increases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number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yes-instances</a:t>
            </a: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Constructive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Deleting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fallback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</a:p>
          <a:p>
            <a:pPr algn="ctr">
              <a:buNone/>
            </a:pP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TM model</a:t>
            </a:r>
            <a:endParaRPr lang="de-DE" sz="17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0159" t="38386" r="26839" b="16240"/>
          <a:stretch>
            <a:fillRect/>
          </a:stretch>
        </p:blipFill>
        <p:spPr bwMode="auto">
          <a:xfrm>
            <a:off x="1691680" y="2574945"/>
            <a:ext cx="5930758" cy="351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0159" t="38386" r="26839" b="16240"/>
          <a:stretch>
            <a:fillRect/>
          </a:stretch>
        </p:blipFill>
        <p:spPr bwMode="auto">
          <a:xfrm>
            <a:off x="1691679" y="2574945"/>
            <a:ext cx="5930758" cy="351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uppieren 15"/>
          <p:cNvGrpSpPr>
            <a:grpSpLocks noChangeAspect="1"/>
          </p:cNvGrpSpPr>
          <p:nvPr/>
        </p:nvGrpSpPr>
        <p:grpSpPr>
          <a:xfrm>
            <a:off x="899592" y="1484784"/>
            <a:ext cx="269911" cy="259449"/>
            <a:chOff x="467544" y="4221088"/>
            <a:chExt cx="402852" cy="387238"/>
          </a:xfrm>
        </p:grpSpPr>
        <p:sp>
          <p:nvSpPr>
            <p:cNvPr id="17" name="Torte 16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Torte 17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Torte 18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4139952" y="6453336"/>
            <a:ext cx="269911" cy="259449"/>
            <a:chOff x="467544" y="4221088"/>
            <a:chExt cx="402852" cy="387238"/>
          </a:xfrm>
        </p:grpSpPr>
        <p:sp>
          <p:nvSpPr>
            <p:cNvPr id="21" name="Torte 20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Torte 21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Torte 22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destructive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more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yes-instances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constructive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destructive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nearly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always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possible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    IC model)</a:t>
            </a: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1560" y="5720189"/>
            <a:ext cx="389228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Constructive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Adding</a:t>
            </a:r>
            <a:endParaRPr lang="de-DE" sz="17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Candidates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in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plurality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17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    IC model </a:t>
            </a:r>
            <a:endParaRPr lang="de-DE" sz="17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04048" y="5720189"/>
            <a:ext cx="389228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Destructive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Adding</a:t>
            </a:r>
            <a:endParaRPr lang="de-DE" sz="17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Candidates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in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plurality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endParaRPr lang="de-DE" sz="17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    IC model </a:t>
            </a:r>
            <a:endParaRPr lang="de-DE" sz="17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309320"/>
            <a:ext cx="298990" cy="24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242" y="6309320"/>
            <a:ext cx="298990" cy="24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3250" y="2171047"/>
            <a:ext cx="298990" cy="24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133" t="19685" r="16240" b="21161"/>
          <a:stretch>
            <a:fillRect/>
          </a:stretch>
        </p:blipFill>
        <p:spPr bwMode="auto">
          <a:xfrm>
            <a:off x="179512" y="2708919"/>
            <a:ext cx="4484714" cy="289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4729" t="19685" r="6275" b="19685"/>
          <a:stretch>
            <a:fillRect/>
          </a:stretch>
        </p:blipFill>
        <p:spPr bwMode="auto">
          <a:xfrm>
            <a:off x="4716016" y="2684436"/>
            <a:ext cx="4374236" cy="288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61760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FV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BV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show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similar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tendencies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here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DCPV TP (NP-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hardness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FV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known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BV not) </a:t>
            </a:r>
          </a:p>
          <a:p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timeouts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occur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similar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election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sizes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1560" y="5720189"/>
            <a:ext cx="396031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Destructive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Partition </a:t>
            </a:r>
          </a:p>
          <a:p>
            <a:pPr algn="ctr"/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in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fallback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</a:p>
          <a:p>
            <a:pPr algn="ctr"/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TM model </a:t>
            </a:r>
            <a:endParaRPr lang="de-DE" sz="17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88149" y="5720189"/>
            <a:ext cx="390901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Destructive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Partition </a:t>
            </a:r>
          </a:p>
          <a:p>
            <a:pPr algn="ctr"/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in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Bucklin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</a:p>
          <a:p>
            <a:pPr algn="ctr"/>
            <a:r>
              <a:rPr lang="de-DE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TM model </a:t>
            </a:r>
            <a:endParaRPr lang="de-DE" sz="17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19091" t="49705" r="54784" b="19685"/>
          <a:stretch>
            <a:fillRect/>
          </a:stretch>
        </p:blipFill>
        <p:spPr bwMode="auto">
          <a:xfrm>
            <a:off x="323528" y="2780928"/>
            <a:ext cx="4282945" cy="282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57827" t="49705" r="16324" b="19685"/>
          <a:stretch>
            <a:fillRect/>
          </a:stretch>
        </p:blipFill>
        <p:spPr bwMode="auto">
          <a:xfrm>
            <a:off x="4761316" y="2780928"/>
            <a:ext cx="4237645" cy="282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1763688" y="6309320"/>
            <a:ext cx="269911" cy="259449"/>
            <a:chOff x="467544" y="4221088"/>
            <a:chExt cx="402852" cy="387238"/>
          </a:xfrm>
        </p:grpSpPr>
        <p:sp>
          <p:nvSpPr>
            <p:cNvPr id="21" name="Torte 20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Torte 21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Torte 22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24" name="Gruppieren 23"/>
          <p:cNvGrpSpPr>
            <a:grpSpLocks noChangeAspect="1"/>
          </p:cNvGrpSpPr>
          <p:nvPr/>
        </p:nvGrpSpPr>
        <p:grpSpPr>
          <a:xfrm>
            <a:off x="5886265" y="6309320"/>
            <a:ext cx="269911" cy="259449"/>
            <a:chOff x="467544" y="4221088"/>
            <a:chExt cx="402852" cy="387238"/>
          </a:xfrm>
        </p:grpSpPr>
        <p:sp>
          <p:nvSpPr>
            <p:cNvPr id="25" name="Torte 24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Torte 25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Torte 26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Experimental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General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Observations</a:t>
            </a:r>
            <a:r>
              <a:rPr lang="de-DE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buNone/>
            </a:pPr>
            <a:endParaRPr lang="de-DE" sz="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destructive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shows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more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yes-instances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up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100%)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lower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computational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costs</a:t>
            </a: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FV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BV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show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similar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tendencies</a:t>
            </a: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voter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PV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lower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computational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costs</a:t>
            </a: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deleting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adding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show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similar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tendencies</a:t>
            </a: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constructive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voter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shows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more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yes-instances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candidate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expected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more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yes-instances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IC 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model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TM model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301208"/>
            <a:ext cx="500634" cy="4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3707904" y="5698934"/>
            <a:ext cx="410265" cy="394362"/>
            <a:chOff x="467544" y="4221088"/>
            <a:chExt cx="402852" cy="387238"/>
          </a:xfrm>
        </p:grpSpPr>
        <p:sp>
          <p:nvSpPr>
            <p:cNvPr id="10" name="Torte 9"/>
            <p:cNvSpPr/>
            <p:nvPr/>
          </p:nvSpPr>
          <p:spPr bwMode="auto">
            <a:xfrm>
              <a:off x="470010" y="4230953"/>
              <a:ext cx="392171" cy="377373"/>
            </a:xfrm>
            <a:prstGeom prst="pie">
              <a:avLst>
                <a:gd name="adj1" fmla="val 1896449"/>
                <a:gd name="adj2" fmla="val 993882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Torte 10"/>
            <p:cNvSpPr/>
            <p:nvPr/>
          </p:nvSpPr>
          <p:spPr bwMode="auto">
            <a:xfrm rot="10438606">
              <a:off x="467544" y="4221088"/>
              <a:ext cx="392171" cy="377373"/>
            </a:xfrm>
            <a:prstGeom prst="pie">
              <a:avLst>
                <a:gd name="adj1" fmla="val 21100455"/>
                <a:gd name="adj2" fmla="val 761492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Torte 11"/>
            <p:cNvSpPr/>
            <p:nvPr/>
          </p:nvSpPr>
          <p:spPr bwMode="auto">
            <a:xfrm rot="12305237">
              <a:off x="478225" y="4225301"/>
              <a:ext cx="392171" cy="377373"/>
            </a:xfrm>
            <a:prstGeom prst="pie">
              <a:avLst>
                <a:gd name="adj1" fmla="val 5649570"/>
                <a:gd name="adj2" fmla="val 11148516"/>
              </a:avLst>
            </a:prstGeom>
            <a:gradFill>
              <a:gsLst>
                <a:gs pos="49000">
                  <a:schemeClr val="accent5">
                    <a:lumMod val="75000"/>
                  </a:schemeClr>
                </a:gs>
                <a:gs pos="62000">
                  <a:schemeClr val="accent5">
                    <a:lumMod val="50000"/>
                  </a:schemeClr>
                </a:gs>
                <a:gs pos="26000">
                  <a:schemeClr val="accent1">
                    <a:lumMod val="50000"/>
                  </a:schemeClr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smtClean="0"/>
              <a:t>Open </a:t>
            </a:r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Future Work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611560" y="1840192"/>
            <a:ext cx="8229600" cy="5017808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case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Bucklin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(DCPV-TP)</a:t>
            </a: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improving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algorithms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allowing</a:t>
            </a: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bigger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sizes</a:t>
            </a:r>
            <a:endParaRPr lang="de-DE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more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candidates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added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deleted</a:t>
            </a:r>
            <a:endParaRPr lang="de-DE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number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</a:t>
            </a:r>
            <a:endParaRPr lang="de-DE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weaken</a:t>
            </a:r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time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</a:t>
            </a:r>
            <a:endParaRPr lang="de-DE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  <a:endParaRPr lang="de-DE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de-DE" sz="5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other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distribution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models</a:t>
            </a: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other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systems</a:t>
            </a: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</a:p>
          <a:p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de-DE" sz="4400" dirty="0" smtClean="0">
              <a:solidFill>
                <a:schemeClr val="accent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de-DE" sz="4400" dirty="0" err="1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</a:t>
            </a:r>
            <a:r>
              <a:rPr lang="de-DE" sz="4400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4400" dirty="0" err="1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r>
              <a:rPr lang="de-DE" sz="4400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4400" dirty="0" err="1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very</a:t>
            </a:r>
            <a:r>
              <a:rPr lang="de-DE" sz="4400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4400" dirty="0" err="1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much</a:t>
            </a:r>
            <a:r>
              <a:rPr lang="de-DE" sz="4400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de-DE" sz="4400" dirty="0">
              <a:solidFill>
                <a:schemeClr val="accent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ch links gekrümmter Pfeil 16"/>
          <p:cNvSpPr/>
          <p:nvPr/>
        </p:nvSpPr>
        <p:spPr>
          <a:xfrm flipV="1">
            <a:off x="3563888" y="908720"/>
            <a:ext cx="1440160" cy="5328592"/>
          </a:xfrm>
          <a:prstGeom prst="curvedLef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20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Social</a:t>
            </a:r>
            <a:r>
              <a:rPr lang="de-DE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Choice </a:t>
            </a:r>
            <a:r>
              <a:rPr lang="de-DE" sz="20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Theory</a:t>
            </a:r>
            <a:endParaRPr lang="de-DE" sz="20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theory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judgment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aggregation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preference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aggregation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multicriteria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decision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making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</a:p>
          <a:p>
            <a:pPr>
              <a:buNone/>
            </a:pPr>
            <a:endParaRPr lang="de-DE" sz="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None/>
            </a:pPr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</a:t>
            </a: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Computer </a:t>
            </a:r>
            <a:r>
              <a:rPr lang="de-DE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Science</a:t>
            </a: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computational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complexity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theory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design</a:t>
            </a: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methods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web</a:t>
            </a:r>
          </a:p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  <a:endParaRPr lang="de-DE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635896" y="2492896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err="1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analyze</a:t>
            </a: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systems</a:t>
            </a: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computational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barriers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against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tampering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attempts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worst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-/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typical-case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complexity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optimization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algorithms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logic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based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</a:p>
          <a:p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9"/>
          <p:cNvGrpSpPr/>
          <p:nvPr/>
        </p:nvGrpSpPr>
        <p:grpSpPr>
          <a:xfrm>
            <a:off x="5724128" y="4221088"/>
            <a:ext cx="3593579" cy="2659736"/>
            <a:chOff x="5711502" y="4866242"/>
            <a:chExt cx="3593579" cy="2659736"/>
          </a:xfrm>
        </p:grpSpPr>
        <p:pic>
          <p:nvPicPr>
            <p:cNvPr id="11" name="Grafik 10" descr="image6_119463688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7606" y="4866242"/>
              <a:ext cx="2657475" cy="1753934"/>
            </a:xfrm>
            <a:prstGeom prst="rect">
              <a:avLst/>
            </a:prstGeom>
          </p:spPr>
        </p:pic>
        <p:pic>
          <p:nvPicPr>
            <p:cNvPr id="10" name="Grafik 9" descr="Download.jpg"/>
            <p:cNvPicPr>
              <a:picLocks noChangeAspect="1"/>
            </p:cNvPicPr>
            <p:nvPr/>
          </p:nvPicPr>
          <p:blipFill>
            <a:blip r:embed="rId3" cstate="print"/>
            <a:srcRect l="3217" t="26767" r="22516"/>
            <a:stretch>
              <a:fillRect/>
            </a:stretch>
          </p:blipFill>
          <p:spPr>
            <a:xfrm>
              <a:off x="5711502" y="5802346"/>
              <a:ext cx="2327302" cy="1723632"/>
            </a:xfrm>
            <a:prstGeom prst="rect">
              <a:avLst/>
            </a:prstGeom>
          </p:spPr>
        </p:pic>
      </p:grpSp>
      <p:grpSp>
        <p:nvGrpSpPr>
          <p:cNvPr id="3" name="Gruppieren 18"/>
          <p:cNvGrpSpPr/>
          <p:nvPr/>
        </p:nvGrpSpPr>
        <p:grpSpPr>
          <a:xfrm>
            <a:off x="6723259" y="687684"/>
            <a:ext cx="2169221" cy="2237260"/>
            <a:chOff x="4788024" y="908720"/>
            <a:chExt cx="2169221" cy="2237260"/>
          </a:xfrm>
        </p:grpSpPr>
        <p:pic>
          <p:nvPicPr>
            <p:cNvPr id="7" name="Grafik 6" descr="2104020179.jpg"/>
            <p:cNvPicPr>
              <a:picLocks noChangeAspect="1"/>
            </p:cNvPicPr>
            <p:nvPr/>
          </p:nvPicPr>
          <p:blipFill>
            <a:blip r:embed="rId4" cstate="print"/>
            <a:srcRect l="6614" t="15858" r="10394" b="3965"/>
            <a:stretch>
              <a:fillRect/>
            </a:stretch>
          </p:blipFill>
          <p:spPr>
            <a:xfrm>
              <a:off x="4788024" y="1052736"/>
              <a:ext cx="1201558" cy="1659948"/>
            </a:xfrm>
            <a:prstGeom prst="rect">
              <a:avLst/>
            </a:prstGeom>
          </p:spPr>
        </p:pic>
        <p:pic>
          <p:nvPicPr>
            <p:cNvPr id="18" name="Grafik 17" descr="terminator_the_sarah_connor_chronicles-show.jpg"/>
            <p:cNvPicPr>
              <a:picLocks noChangeAspect="1"/>
            </p:cNvPicPr>
            <p:nvPr/>
          </p:nvPicPr>
          <p:blipFill>
            <a:blip r:embed="rId5" cstate="print"/>
            <a:srcRect l="6956" t="3024" r="53331" b="3024"/>
            <a:stretch>
              <a:fillRect/>
            </a:stretch>
          </p:blipFill>
          <p:spPr>
            <a:xfrm>
              <a:off x="5724128" y="908720"/>
              <a:ext cx="1233117" cy="2237260"/>
            </a:xfrm>
            <a:prstGeom prst="rect">
              <a:avLst/>
            </a:prstGeom>
          </p:spPr>
        </p:pic>
      </p:grpSp>
      <p:sp>
        <p:nvSpPr>
          <p:cNvPr id="14" name="Rechteck 13"/>
          <p:cNvSpPr>
            <a:spLocks noChangeAspect="1"/>
          </p:cNvSpPr>
          <p:nvPr/>
        </p:nvSpPr>
        <p:spPr>
          <a:xfrm>
            <a:off x="5076056" y="4797152"/>
            <a:ext cx="37224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Multiagent</a:t>
            </a:r>
            <a:r>
              <a:rPr lang="de-DE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Systems</a:t>
            </a:r>
            <a:endParaRPr lang="de-DE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364547" y="2175247"/>
            <a:ext cx="5918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AI</a:t>
            </a:r>
            <a:endParaRPr lang="de-DE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ch links gekrümmter Pfeil 16"/>
          <p:cNvSpPr/>
          <p:nvPr/>
        </p:nvSpPr>
        <p:spPr>
          <a:xfrm flipV="1">
            <a:off x="3563888" y="908720"/>
            <a:ext cx="1440160" cy="5328592"/>
          </a:xfrm>
          <a:prstGeom prst="curvedLef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13" name="Diagramm 12"/>
          <p:cNvGraphicFramePr/>
          <p:nvPr/>
        </p:nvGraphicFramePr>
        <p:xfrm>
          <a:off x="-1332656" y="-404664"/>
          <a:ext cx="6048672" cy="726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3635896" y="2492896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err="1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analyze</a:t>
            </a: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systems</a:t>
            </a: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computational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barriers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against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tampering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attempts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worst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-/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typical-case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complexity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optimization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algorithms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logic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based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</a:p>
          <a:p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9"/>
          <p:cNvGrpSpPr/>
          <p:nvPr/>
        </p:nvGrpSpPr>
        <p:grpSpPr>
          <a:xfrm>
            <a:off x="5724128" y="4221088"/>
            <a:ext cx="3593579" cy="2659736"/>
            <a:chOff x="5711502" y="4866242"/>
            <a:chExt cx="3593579" cy="2659736"/>
          </a:xfrm>
        </p:grpSpPr>
        <p:pic>
          <p:nvPicPr>
            <p:cNvPr id="11" name="Grafik 10" descr="image6_119463688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7606" y="4866242"/>
              <a:ext cx="2657475" cy="1753934"/>
            </a:xfrm>
            <a:prstGeom prst="rect">
              <a:avLst/>
            </a:prstGeom>
          </p:spPr>
        </p:pic>
        <p:pic>
          <p:nvPicPr>
            <p:cNvPr id="10" name="Grafik 9" descr="Download.jpg"/>
            <p:cNvPicPr>
              <a:picLocks noChangeAspect="1"/>
            </p:cNvPicPr>
            <p:nvPr/>
          </p:nvPicPr>
          <p:blipFill>
            <a:blip r:embed="rId8" cstate="print"/>
            <a:srcRect l="3217" t="26767" r="22516"/>
            <a:stretch>
              <a:fillRect/>
            </a:stretch>
          </p:blipFill>
          <p:spPr>
            <a:xfrm>
              <a:off x="5711502" y="5802346"/>
              <a:ext cx="2327302" cy="1723632"/>
            </a:xfrm>
            <a:prstGeom prst="rect">
              <a:avLst/>
            </a:prstGeom>
          </p:spPr>
        </p:pic>
      </p:grpSp>
      <p:grpSp>
        <p:nvGrpSpPr>
          <p:cNvPr id="3" name="Gruppieren 18"/>
          <p:cNvGrpSpPr/>
          <p:nvPr/>
        </p:nvGrpSpPr>
        <p:grpSpPr>
          <a:xfrm>
            <a:off x="6723259" y="687684"/>
            <a:ext cx="2169221" cy="2237260"/>
            <a:chOff x="4788024" y="908720"/>
            <a:chExt cx="2169221" cy="2237260"/>
          </a:xfrm>
        </p:grpSpPr>
        <p:pic>
          <p:nvPicPr>
            <p:cNvPr id="7" name="Grafik 6" descr="2104020179.jpg"/>
            <p:cNvPicPr>
              <a:picLocks noChangeAspect="1"/>
            </p:cNvPicPr>
            <p:nvPr/>
          </p:nvPicPr>
          <p:blipFill>
            <a:blip r:embed="rId9" cstate="print"/>
            <a:srcRect l="6614" t="15858" r="10394" b="3965"/>
            <a:stretch>
              <a:fillRect/>
            </a:stretch>
          </p:blipFill>
          <p:spPr>
            <a:xfrm>
              <a:off x="4788024" y="1052736"/>
              <a:ext cx="1201558" cy="1659948"/>
            </a:xfrm>
            <a:prstGeom prst="rect">
              <a:avLst/>
            </a:prstGeom>
          </p:spPr>
        </p:pic>
        <p:pic>
          <p:nvPicPr>
            <p:cNvPr id="18" name="Grafik 17" descr="terminator_the_sarah_connor_chronicles-show.jpg"/>
            <p:cNvPicPr>
              <a:picLocks noChangeAspect="1"/>
            </p:cNvPicPr>
            <p:nvPr/>
          </p:nvPicPr>
          <p:blipFill>
            <a:blip r:embed="rId10" cstate="print"/>
            <a:srcRect l="6956" t="3024" r="53331" b="3024"/>
            <a:stretch>
              <a:fillRect/>
            </a:stretch>
          </p:blipFill>
          <p:spPr>
            <a:xfrm>
              <a:off x="5724128" y="908720"/>
              <a:ext cx="1233117" cy="2237260"/>
            </a:xfrm>
            <a:prstGeom prst="rect">
              <a:avLst/>
            </a:prstGeom>
          </p:spPr>
        </p:pic>
      </p:grpSp>
      <p:sp>
        <p:nvSpPr>
          <p:cNvPr id="14" name="Rechteck 13"/>
          <p:cNvSpPr>
            <a:spLocks noChangeAspect="1"/>
          </p:cNvSpPr>
          <p:nvPr/>
        </p:nvSpPr>
        <p:spPr>
          <a:xfrm>
            <a:off x="5076056" y="4797152"/>
            <a:ext cx="37224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Multiagent</a:t>
            </a:r>
            <a:r>
              <a:rPr lang="de-DE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Systems</a:t>
            </a:r>
            <a:endParaRPr lang="de-DE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364547" y="2175247"/>
            <a:ext cx="5918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AI</a:t>
            </a:r>
            <a:endParaRPr lang="de-DE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20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Social</a:t>
            </a:r>
            <a:r>
              <a:rPr lang="de-DE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Choice </a:t>
            </a:r>
            <a:r>
              <a:rPr lang="de-DE" sz="20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Theory</a:t>
            </a:r>
            <a:endParaRPr lang="de-DE" sz="20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theory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judgment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aggregation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preference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aggregation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multicriteria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decision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making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</a:p>
          <a:p>
            <a:pPr>
              <a:buNone/>
            </a:pPr>
            <a:endParaRPr lang="de-DE" sz="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None/>
            </a:pPr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</a:t>
            </a: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Computer </a:t>
            </a:r>
            <a:r>
              <a:rPr lang="de-DE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Science</a:t>
            </a: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computational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complexity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theory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design</a:t>
            </a: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methods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web</a:t>
            </a:r>
          </a:p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  <a:endParaRPr lang="de-DE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ch links gekrümmter Pfeil 16"/>
          <p:cNvSpPr/>
          <p:nvPr/>
        </p:nvSpPr>
        <p:spPr>
          <a:xfrm flipV="1">
            <a:off x="3563888" y="908720"/>
            <a:ext cx="1440160" cy="5328592"/>
          </a:xfrm>
          <a:prstGeom prst="curvedLef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13" name="Diagramm 12"/>
          <p:cNvGraphicFramePr/>
          <p:nvPr/>
        </p:nvGraphicFramePr>
        <p:xfrm>
          <a:off x="-1332656" y="-404664"/>
          <a:ext cx="6048672" cy="726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3635896" y="2492896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err="1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analyze</a:t>
            </a: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systems</a:t>
            </a: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computational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barriers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against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tampering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attempts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worst</a:t>
            </a:r>
            <a:r>
              <a:rPr lang="de-DE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-/</a:t>
            </a:r>
            <a:r>
              <a:rPr lang="de-DE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typical-case</a:t>
            </a:r>
            <a:r>
              <a:rPr lang="de-DE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complexity</a:t>
            </a:r>
            <a:endParaRPr lang="de-DE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optimization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algorithms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logic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based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</a:p>
          <a:p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9"/>
          <p:cNvGrpSpPr/>
          <p:nvPr/>
        </p:nvGrpSpPr>
        <p:grpSpPr>
          <a:xfrm>
            <a:off x="5724128" y="4221088"/>
            <a:ext cx="3593579" cy="2659736"/>
            <a:chOff x="5711502" y="4866242"/>
            <a:chExt cx="3593579" cy="2659736"/>
          </a:xfrm>
        </p:grpSpPr>
        <p:pic>
          <p:nvPicPr>
            <p:cNvPr id="11" name="Grafik 10" descr="image6_119463688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7606" y="4866242"/>
              <a:ext cx="2657475" cy="1753934"/>
            </a:xfrm>
            <a:prstGeom prst="rect">
              <a:avLst/>
            </a:prstGeom>
          </p:spPr>
        </p:pic>
        <p:pic>
          <p:nvPicPr>
            <p:cNvPr id="10" name="Grafik 9" descr="Download.jpg"/>
            <p:cNvPicPr>
              <a:picLocks noChangeAspect="1"/>
            </p:cNvPicPr>
            <p:nvPr/>
          </p:nvPicPr>
          <p:blipFill>
            <a:blip r:embed="rId8" cstate="print"/>
            <a:srcRect l="3217" t="26767" r="22516"/>
            <a:stretch>
              <a:fillRect/>
            </a:stretch>
          </p:blipFill>
          <p:spPr>
            <a:xfrm>
              <a:off x="5711502" y="5802346"/>
              <a:ext cx="2327302" cy="1723632"/>
            </a:xfrm>
            <a:prstGeom prst="rect">
              <a:avLst/>
            </a:prstGeom>
          </p:spPr>
        </p:pic>
      </p:grpSp>
      <p:grpSp>
        <p:nvGrpSpPr>
          <p:cNvPr id="3" name="Gruppieren 18"/>
          <p:cNvGrpSpPr/>
          <p:nvPr/>
        </p:nvGrpSpPr>
        <p:grpSpPr>
          <a:xfrm>
            <a:off x="6723259" y="687684"/>
            <a:ext cx="2169221" cy="2237260"/>
            <a:chOff x="4788024" y="908720"/>
            <a:chExt cx="2169221" cy="2237260"/>
          </a:xfrm>
        </p:grpSpPr>
        <p:pic>
          <p:nvPicPr>
            <p:cNvPr id="7" name="Grafik 6" descr="2104020179.jpg"/>
            <p:cNvPicPr>
              <a:picLocks noChangeAspect="1"/>
            </p:cNvPicPr>
            <p:nvPr/>
          </p:nvPicPr>
          <p:blipFill>
            <a:blip r:embed="rId9" cstate="print"/>
            <a:srcRect l="6614" t="15858" r="10394" b="3965"/>
            <a:stretch>
              <a:fillRect/>
            </a:stretch>
          </p:blipFill>
          <p:spPr>
            <a:xfrm>
              <a:off x="4788024" y="1052736"/>
              <a:ext cx="1201558" cy="1659948"/>
            </a:xfrm>
            <a:prstGeom prst="rect">
              <a:avLst/>
            </a:prstGeom>
          </p:spPr>
        </p:pic>
        <p:pic>
          <p:nvPicPr>
            <p:cNvPr id="18" name="Grafik 17" descr="terminator_the_sarah_connor_chronicles-show.jpg"/>
            <p:cNvPicPr>
              <a:picLocks noChangeAspect="1"/>
            </p:cNvPicPr>
            <p:nvPr/>
          </p:nvPicPr>
          <p:blipFill>
            <a:blip r:embed="rId10" cstate="print"/>
            <a:srcRect l="6956" t="3024" r="53331" b="3024"/>
            <a:stretch>
              <a:fillRect/>
            </a:stretch>
          </p:blipFill>
          <p:spPr>
            <a:xfrm>
              <a:off x="5724128" y="908720"/>
              <a:ext cx="1233117" cy="2237260"/>
            </a:xfrm>
            <a:prstGeom prst="rect">
              <a:avLst/>
            </a:prstGeom>
          </p:spPr>
        </p:pic>
      </p:grpSp>
      <p:sp>
        <p:nvSpPr>
          <p:cNvPr id="14" name="Rechteck 13"/>
          <p:cNvSpPr>
            <a:spLocks noChangeAspect="1"/>
          </p:cNvSpPr>
          <p:nvPr/>
        </p:nvSpPr>
        <p:spPr>
          <a:xfrm>
            <a:off x="5076056" y="4797152"/>
            <a:ext cx="37224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Multiagent</a:t>
            </a:r>
            <a:r>
              <a:rPr lang="de-DE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Systems</a:t>
            </a:r>
            <a:endParaRPr lang="de-DE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364547" y="2175247"/>
            <a:ext cx="5918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AI</a:t>
            </a:r>
            <a:endParaRPr lang="de-DE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20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Social</a:t>
            </a:r>
            <a:r>
              <a:rPr lang="de-DE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Choice </a:t>
            </a:r>
            <a:r>
              <a:rPr lang="de-DE" sz="20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Theory</a:t>
            </a:r>
            <a:endParaRPr lang="de-DE" sz="20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theory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judgment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aggregation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preference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aggregation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multicriteria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decision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making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</a:p>
          <a:p>
            <a:pPr>
              <a:buNone/>
            </a:pPr>
            <a:endParaRPr lang="de-DE" sz="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</a:t>
            </a:r>
            <a:r>
              <a:rPr lang="de-DE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putational</a:t>
            </a: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</a:t>
            </a:r>
            <a:r>
              <a:rPr lang="de-DE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cial</a:t>
            </a: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C</a:t>
            </a: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hoice</a:t>
            </a:r>
            <a:endParaRPr lang="de-D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Computer </a:t>
            </a:r>
            <a:r>
              <a:rPr lang="de-DE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Science</a:t>
            </a: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computational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complexity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theory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design</a:t>
            </a:r>
          </a:p>
          <a:p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methods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web</a:t>
            </a:r>
          </a:p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  <a:endParaRPr lang="de-DE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45624" cy="5301208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 </a:t>
            </a:r>
            <a:r>
              <a:rPr lang="de-DE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pair </a:t>
            </a:r>
            <a:r>
              <a:rPr lang="de-DE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(C,V)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1"/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finite </a:t>
            </a:r>
            <a:r>
              <a:rPr lang="de-DE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</a:t>
            </a: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 </a:t>
            </a:r>
            <a:r>
              <a:rPr lang="de-DE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candidates</a:t>
            </a:r>
            <a:endParaRPr lang="de-DE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de-DE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de-DE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de-DE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finite </a:t>
            </a:r>
            <a:r>
              <a:rPr lang="de-DE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list</a:t>
            </a: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Voters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represented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their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preferences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</a:p>
          <a:p>
            <a:pPr lvl="1"/>
            <a:r>
              <a:rPr lang="de-DE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either</a:t>
            </a: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linear </a:t>
            </a:r>
            <a:r>
              <a:rPr lang="de-DE" sz="18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orders</a:t>
            </a: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lvl="1">
              <a:buNone/>
            </a:pPr>
            <a:endParaRPr lang="de-DE" sz="1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r>
              <a:rPr lang="de-DE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    &gt;        &gt;          &gt;</a:t>
            </a:r>
          </a:p>
          <a:p>
            <a:pPr lvl="1">
              <a:buNone/>
            </a:pPr>
            <a:endParaRPr lang="de-DE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de-DE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</a:t>
            </a: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approval</a:t>
            </a:r>
            <a:r>
              <a:rPr lang="de-DE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vectors</a:t>
            </a: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de-DE" sz="1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(1,1,0,1)</a:t>
            </a:r>
          </a:p>
          <a:p>
            <a:pPr lvl="1"/>
            <a:endParaRPr lang="de-DE" sz="18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de-DE" sz="2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de-DE" sz="2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de-DE" sz="2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de-DE" sz="2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de-DE" sz="2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de-DE" sz="2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de-DE" sz="2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system</a:t>
            </a:r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de-DE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determines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winners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preferences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de-DE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de-DE" sz="18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de-DE" sz="18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err="1" smtClean="0"/>
              <a:t>Elections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r>
              <a:rPr lang="de-DE" dirty="0" smtClean="0"/>
              <a:t> Systems</a:t>
            </a:r>
            <a:endParaRPr lang="de-DE" dirty="0"/>
          </a:p>
        </p:txBody>
      </p:sp>
      <p:grpSp>
        <p:nvGrpSpPr>
          <p:cNvPr id="38" name="Gruppieren 37"/>
          <p:cNvGrpSpPr/>
          <p:nvPr/>
        </p:nvGrpSpPr>
        <p:grpSpPr>
          <a:xfrm>
            <a:off x="4810133" y="5295612"/>
            <a:ext cx="481947" cy="797684"/>
            <a:chOff x="4882141" y="5260687"/>
            <a:chExt cx="481947" cy="797684"/>
          </a:xfrm>
        </p:grpSpPr>
        <p:pic>
          <p:nvPicPr>
            <p:cNvPr id="34" name="Grafik 33" descr="300.li.jet.062308.jpg"/>
            <p:cNvPicPr>
              <a:picLocks noChangeAspect="1"/>
            </p:cNvPicPr>
            <p:nvPr/>
          </p:nvPicPr>
          <p:blipFill>
            <a:blip r:embed="rId2" cstate="print"/>
            <a:srcRect l="26457" t="3780" r="23937" b="32756"/>
            <a:stretch>
              <a:fillRect/>
            </a:stretch>
          </p:blipFill>
          <p:spPr>
            <a:xfrm>
              <a:off x="4882141" y="5260687"/>
              <a:ext cx="481947" cy="616585"/>
            </a:xfrm>
            <a:prstGeom prst="rect">
              <a:avLst/>
            </a:prstGeom>
          </p:spPr>
        </p:pic>
        <p:sp>
          <p:nvSpPr>
            <p:cNvPr id="24" name="Smiley 23"/>
            <p:cNvSpPr>
              <a:spLocks noChangeArrowheads="1"/>
            </p:cNvSpPr>
            <p:nvPr/>
          </p:nvSpPr>
          <p:spPr bwMode="auto">
            <a:xfrm>
              <a:off x="4928121" y="5758333"/>
              <a:ext cx="327025" cy="300038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6" name="Grafik 25" descr="300.li.jet.062308.jpg"/>
          <p:cNvPicPr>
            <a:picLocks noChangeAspect="1"/>
          </p:cNvPicPr>
          <p:nvPr/>
        </p:nvPicPr>
        <p:blipFill>
          <a:blip r:embed="rId2" cstate="print"/>
          <a:srcRect l="26457" t="3780" r="23937" b="32756"/>
          <a:stretch>
            <a:fillRect/>
          </a:stretch>
        </p:blipFill>
        <p:spPr>
          <a:xfrm>
            <a:off x="1745539" y="2276872"/>
            <a:ext cx="666221" cy="852332"/>
          </a:xfrm>
          <a:prstGeom prst="rect">
            <a:avLst/>
          </a:prstGeom>
        </p:spPr>
      </p:pic>
      <p:pic>
        <p:nvPicPr>
          <p:cNvPr id="27" name="Grafik 26" descr="Bruce Lee Wallpaper 41.jpg"/>
          <p:cNvPicPr>
            <a:picLocks noChangeAspect="1"/>
          </p:cNvPicPr>
          <p:nvPr/>
        </p:nvPicPr>
        <p:blipFill>
          <a:blip r:embed="rId3" cstate="print"/>
          <a:srcRect l="51555" t="11575" r="6378" b="23649"/>
          <a:stretch>
            <a:fillRect/>
          </a:stretch>
        </p:blipFill>
        <p:spPr>
          <a:xfrm>
            <a:off x="4104183" y="2348880"/>
            <a:ext cx="683841" cy="789752"/>
          </a:xfrm>
          <a:prstGeom prst="rect">
            <a:avLst/>
          </a:prstGeom>
        </p:spPr>
      </p:pic>
      <p:pic>
        <p:nvPicPr>
          <p:cNvPr id="28" name="Grafik 27" descr="rocky.jpg"/>
          <p:cNvPicPr>
            <a:picLocks noChangeAspect="1"/>
          </p:cNvPicPr>
          <p:nvPr/>
        </p:nvPicPr>
        <p:blipFill>
          <a:blip r:embed="rId4" cstate="print"/>
          <a:srcRect l="21837" r="26877" b="12474"/>
          <a:stretch>
            <a:fillRect/>
          </a:stretch>
        </p:blipFill>
        <p:spPr>
          <a:xfrm>
            <a:off x="2816484" y="2276872"/>
            <a:ext cx="747404" cy="858863"/>
          </a:xfrm>
          <a:prstGeom prst="rect">
            <a:avLst/>
          </a:prstGeom>
        </p:spPr>
      </p:pic>
      <p:pic>
        <p:nvPicPr>
          <p:cNvPr id="29" name="Grafik 28" descr="Budhill.jpg"/>
          <p:cNvPicPr>
            <a:picLocks noChangeAspect="1"/>
          </p:cNvPicPr>
          <p:nvPr/>
        </p:nvPicPr>
        <p:blipFill>
          <a:blip r:embed="rId5" cstate="print"/>
          <a:srcRect l="10250" r="11531" b="19980"/>
          <a:stretch>
            <a:fillRect/>
          </a:stretch>
        </p:blipFill>
        <p:spPr>
          <a:xfrm>
            <a:off x="5220072" y="2362391"/>
            <a:ext cx="989047" cy="778577"/>
          </a:xfrm>
          <a:prstGeom prst="rect">
            <a:avLst/>
          </a:prstGeom>
        </p:spPr>
      </p:pic>
      <p:pic>
        <p:nvPicPr>
          <p:cNvPr id="30" name="Grafik 29" descr="Budhill.jpg"/>
          <p:cNvPicPr>
            <a:picLocks noChangeAspect="1"/>
          </p:cNvPicPr>
          <p:nvPr/>
        </p:nvPicPr>
        <p:blipFill>
          <a:blip r:embed="rId5" cstate="print"/>
          <a:srcRect l="10250" r="11531" b="19980"/>
          <a:stretch>
            <a:fillRect/>
          </a:stretch>
        </p:blipFill>
        <p:spPr>
          <a:xfrm>
            <a:off x="1763688" y="4293096"/>
            <a:ext cx="747271" cy="588258"/>
          </a:xfrm>
          <a:prstGeom prst="rect">
            <a:avLst/>
          </a:prstGeom>
        </p:spPr>
      </p:pic>
      <p:pic>
        <p:nvPicPr>
          <p:cNvPr id="31" name="Grafik 30" descr="Bruce Lee Wallpaper 41.jpg"/>
          <p:cNvPicPr>
            <a:picLocks noChangeAspect="1"/>
          </p:cNvPicPr>
          <p:nvPr/>
        </p:nvPicPr>
        <p:blipFill>
          <a:blip r:embed="rId3" cstate="print"/>
          <a:srcRect l="51555" t="11575" r="6378" b="23649"/>
          <a:stretch>
            <a:fillRect/>
          </a:stretch>
        </p:blipFill>
        <p:spPr>
          <a:xfrm>
            <a:off x="2771801" y="4270645"/>
            <a:ext cx="560591" cy="646859"/>
          </a:xfrm>
          <a:prstGeom prst="rect">
            <a:avLst/>
          </a:prstGeom>
        </p:spPr>
      </p:pic>
      <p:pic>
        <p:nvPicPr>
          <p:cNvPr id="32" name="Grafik 31" descr="300.li.jet.062308.jpg"/>
          <p:cNvPicPr>
            <a:picLocks noChangeAspect="1"/>
          </p:cNvPicPr>
          <p:nvPr/>
        </p:nvPicPr>
        <p:blipFill>
          <a:blip r:embed="rId2" cstate="print"/>
          <a:srcRect l="26457" t="3780" r="23937" b="32756"/>
          <a:stretch>
            <a:fillRect/>
          </a:stretch>
        </p:blipFill>
        <p:spPr>
          <a:xfrm>
            <a:off x="3707904" y="4221088"/>
            <a:ext cx="538647" cy="689124"/>
          </a:xfrm>
          <a:prstGeom prst="rect">
            <a:avLst/>
          </a:prstGeom>
        </p:spPr>
      </p:pic>
      <p:pic>
        <p:nvPicPr>
          <p:cNvPr id="33" name="Grafik 32" descr="rocky.jpg"/>
          <p:cNvPicPr>
            <a:picLocks noChangeAspect="1"/>
          </p:cNvPicPr>
          <p:nvPr/>
        </p:nvPicPr>
        <p:blipFill>
          <a:blip r:embed="rId4" cstate="print"/>
          <a:srcRect l="21837" r="26877" b="12474"/>
          <a:stretch>
            <a:fillRect/>
          </a:stretch>
        </p:blipFill>
        <p:spPr>
          <a:xfrm>
            <a:off x="4572000" y="4293096"/>
            <a:ext cx="549562" cy="631517"/>
          </a:xfrm>
          <a:prstGeom prst="rect">
            <a:avLst/>
          </a:prstGeom>
        </p:spPr>
      </p:pic>
      <p:grpSp>
        <p:nvGrpSpPr>
          <p:cNvPr id="39" name="Gruppieren 38"/>
          <p:cNvGrpSpPr/>
          <p:nvPr/>
        </p:nvGrpSpPr>
        <p:grpSpPr>
          <a:xfrm>
            <a:off x="3851920" y="5336133"/>
            <a:ext cx="533245" cy="757163"/>
            <a:chOff x="3707904" y="5301208"/>
            <a:chExt cx="533245" cy="757163"/>
          </a:xfrm>
        </p:grpSpPr>
        <p:pic>
          <p:nvPicPr>
            <p:cNvPr id="35" name="Grafik 34" descr="Bruce Lee Wallpaper 41.jpg"/>
            <p:cNvPicPr>
              <a:picLocks noChangeAspect="1"/>
            </p:cNvPicPr>
            <p:nvPr/>
          </p:nvPicPr>
          <p:blipFill>
            <a:blip r:embed="rId3" cstate="print"/>
            <a:srcRect l="51555" t="11575" r="6378" b="23649"/>
            <a:stretch>
              <a:fillRect/>
            </a:stretch>
          </p:blipFill>
          <p:spPr>
            <a:xfrm>
              <a:off x="3707904" y="5301208"/>
              <a:ext cx="533245" cy="615305"/>
            </a:xfrm>
            <a:prstGeom prst="rect">
              <a:avLst/>
            </a:prstGeom>
          </p:spPr>
        </p:pic>
        <p:sp>
          <p:nvSpPr>
            <p:cNvPr id="25" name="&quot;Nein&quot;-Symbol 24"/>
            <p:cNvSpPr/>
            <p:nvPr/>
          </p:nvSpPr>
          <p:spPr bwMode="auto">
            <a:xfrm>
              <a:off x="3866084" y="5769446"/>
              <a:ext cx="300037" cy="288925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1835696" y="5373216"/>
            <a:ext cx="483614" cy="720080"/>
            <a:chOff x="1835696" y="5373216"/>
            <a:chExt cx="483614" cy="720080"/>
          </a:xfrm>
        </p:grpSpPr>
        <p:pic>
          <p:nvPicPr>
            <p:cNvPr id="36" name="Grafik 35" descr="rocky.jpg"/>
            <p:cNvPicPr>
              <a:picLocks noChangeAspect="1"/>
            </p:cNvPicPr>
            <p:nvPr/>
          </p:nvPicPr>
          <p:blipFill>
            <a:blip r:embed="rId4" cstate="print"/>
            <a:srcRect l="21837" r="26877" b="12474"/>
            <a:stretch>
              <a:fillRect/>
            </a:stretch>
          </p:blipFill>
          <p:spPr>
            <a:xfrm>
              <a:off x="1835696" y="5373216"/>
              <a:ext cx="483614" cy="555735"/>
            </a:xfrm>
            <a:prstGeom prst="rect">
              <a:avLst/>
            </a:prstGeom>
          </p:spPr>
        </p:pic>
        <p:sp>
          <p:nvSpPr>
            <p:cNvPr id="22" name="Smiley 21"/>
            <p:cNvSpPr>
              <a:spLocks noChangeArrowheads="1"/>
            </p:cNvSpPr>
            <p:nvPr/>
          </p:nvSpPr>
          <p:spPr bwMode="auto">
            <a:xfrm>
              <a:off x="1921421" y="5793258"/>
              <a:ext cx="325437" cy="300038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2771800" y="5373216"/>
            <a:ext cx="659357" cy="710555"/>
            <a:chOff x="2688507" y="5373216"/>
            <a:chExt cx="659357" cy="710555"/>
          </a:xfrm>
        </p:grpSpPr>
        <p:pic>
          <p:nvPicPr>
            <p:cNvPr id="37" name="Grafik 36" descr="Budhill.jpg"/>
            <p:cNvPicPr>
              <a:picLocks noChangeAspect="1"/>
            </p:cNvPicPr>
            <p:nvPr/>
          </p:nvPicPr>
          <p:blipFill>
            <a:blip r:embed="rId5" cstate="print"/>
            <a:srcRect l="10250" r="11531" b="19980"/>
            <a:stretch>
              <a:fillRect/>
            </a:stretch>
          </p:blipFill>
          <p:spPr>
            <a:xfrm>
              <a:off x="2688507" y="5373216"/>
              <a:ext cx="659357" cy="519052"/>
            </a:xfrm>
            <a:prstGeom prst="rect">
              <a:avLst/>
            </a:prstGeom>
          </p:spPr>
        </p:pic>
        <p:sp>
          <p:nvSpPr>
            <p:cNvPr id="23" name="Smiley 22"/>
            <p:cNvSpPr>
              <a:spLocks noChangeArrowheads="1"/>
            </p:cNvSpPr>
            <p:nvPr/>
          </p:nvSpPr>
          <p:spPr bwMode="auto">
            <a:xfrm>
              <a:off x="2837408" y="5782146"/>
              <a:ext cx="325438" cy="301625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err="1" smtClean="0"/>
              <a:t>Elections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r>
              <a:rPr lang="de-DE" dirty="0" smtClean="0"/>
              <a:t> Systems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662811">
            <a:off x="2583702" y="4798849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Borda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123728" y="4283804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k</a:t>
            </a:r>
            <a:r>
              <a:rPr lang="de-DE" dirty="0" smtClean="0"/>
              <a:t>-</a:t>
            </a:r>
            <a:r>
              <a:rPr lang="de-DE" dirty="0" err="1" smtClean="0"/>
              <a:t>Approval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547664" y="277163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Veto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 rot="21323709">
            <a:off x="983551" y="458112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Fallback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3528" y="5229200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Positional</a:t>
            </a:r>
            <a:r>
              <a:rPr lang="de-DE" dirty="0" smtClean="0"/>
              <a:t> </a:t>
            </a:r>
            <a:r>
              <a:rPr lang="de-DE" dirty="0" err="1" smtClean="0"/>
              <a:t>Scoring</a:t>
            </a:r>
            <a:r>
              <a:rPr lang="de-DE" dirty="0" smtClean="0"/>
              <a:t> Rules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 rot="20989117">
            <a:off x="1637697" y="5534399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Approval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23528" y="406778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STV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 rot="20889510">
            <a:off x="49269" y="4271161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Plurality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runoff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 rot="323971">
            <a:off x="626380" y="387034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Copeland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691680" y="377974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Condorcet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67544" y="486916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Kemeny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619672" y="486916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Dodgson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 rot="1194189">
            <a:off x="322692" y="5723749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Bucklin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2123728" y="3059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Maximin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1907704" y="341970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Ranked</a:t>
            </a:r>
            <a:r>
              <a:rPr lang="de-DE" dirty="0" smtClean="0"/>
              <a:t> Pairs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 rot="278455">
            <a:off x="1056965" y="353952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Schulze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 rot="354270">
            <a:off x="265745" y="3160507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Plurality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755576" y="284364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Young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051720" y="284364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Smith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 rot="21244642">
            <a:off x="323528" y="352143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Young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 rot="742892">
            <a:off x="2297438" y="261263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SP-AV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 rot="21308406">
            <a:off x="118130" y="2365980"/>
            <a:ext cx="279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Normalized</a:t>
            </a:r>
            <a:r>
              <a:rPr lang="de-DE" dirty="0" smtClean="0"/>
              <a:t> Range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29" name="Inhaltsplatzhalter 28"/>
          <p:cNvSpPr>
            <a:spLocks noGrp="1"/>
          </p:cNvSpPr>
          <p:nvPr>
            <p:ph idx="1"/>
          </p:nvPr>
        </p:nvSpPr>
        <p:spPr>
          <a:xfrm>
            <a:off x="2915816" y="5877272"/>
            <a:ext cx="720080" cy="360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4500" b="1" dirty="0" smtClean="0">
                <a:ea typeface="Verdana" pitchFamily="34" charset="0"/>
                <a:cs typeface="Verdana" pitchFamily="34" charset="0"/>
              </a:rPr>
              <a:t>…</a:t>
            </a:r>
            <a:endParaRPr lang="de-DE" sz="4500" b="1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de-DE" dirty="0" err="1" smtClean="0"/>
              <a:t>Elections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r>
              <a:rPr lang="de-DE" dirty="0" smtClean="0"/>
              <a:t> Systems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662811">
            <a:off x="2583702" y="4798849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Borda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123728" y="4283804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k</a:t>
            </a:r>
            <a:r>
              <a:rPr lang="de-DE" dirty="0" smtClean="0"/>
              <a:t>-</a:t>
            </a:r>
            <a:r>
              <a:rPr lang="de-DE" dirty="0" err="1" smtClean="0"/>
              <a:t>Approval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547664" y="277163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Veto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 rot="21323709">
            <a:off x="983551" y="458112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Fallback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3528" y="5229200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Positional</a:t>
            </a:r>
            <a:r>
              <a:rPr lang="de-DE" dirty="0" smtClean="0"/>
              <a:t> </a:t>
            </a:r>
            <a:r>
              <a:rPr lang="de-DE" dirty="0" err="1" smtClean="0"/>
              <a:t>Scoring</a:t>
            </a:r>
            <a:r>
              <a:rPr lang="de-DE" dirty="0" smtClean="0"/>
              <a:t> Rules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 rot="20989117">
            <a:off x="1637697" y="5534399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Approval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23528" y="406778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STV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 rot="20889510">
            <a:off x="49269" y="4271161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Plurality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runoff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 rot="323971">
            <a:off x="626380" y="387034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Copeland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691680" y="377974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Condorcet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67544" y="486916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Kemeny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619672" y="486916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Dodgson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 rot="1194189">
            <a:off x="322692" y="5723749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Bucklin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2123728" y="3059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Maximin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1907704" y="341970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Ranked</a:t>
            </a:r>
            <a:r>
              <a:rPr lang="de-DE" dirty="0" smtClean="0"/>
              <a:t> Pairs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 rot="278455">
            <a:off x="1056965" y="353952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Schulze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 rot="354270">
            <a:off x="265745" y="3160507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Plurality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Voting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55576" y="284364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Young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051720" y="284364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Smith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 rot="21244642">
            <a:off x="323528" y="352143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Young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 rot="742892">
            <a:off x="2297438" y="261263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SP-AV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 rot="21308406">
            <a:off x="118130" y="2365980"/>
            <a:ext cx="279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Normalized</a:t>
            </a:r>
            <a:r>
              <a:rPr lang="de-DE" dirty="0" smtClean="0"/>
              <a:t> Range </a:t>
            </a:r>
            <a:r>
              <a:rPr lang="de-DE" dirty="0" err="1" smtClean="0"/>
              <a:t>Voting</a:t>
            </a:r>
            <a:endParaRPr lang="de-DE" dirty="0"/>
          </a:p>
        </p:txBody>
      </p:sp>
      <p:sp>
        <p:nvSpPr>
          <p:cNvPr id="29" name="Inhaltsplatzhalter 28"/>
          <p:cNvSpPr>
            <a:spLocks noGrp="1"/>
          </p:cNvSpPr>
          <p:nvPr>
            <p:ph idx="1"/>
          </p:nvPr>
        </p:nvSpPr>
        <p:spPr>
          <a:xfrm>
            <a:off x="2915816" y="5877272"/>
            <a:ext cx="720080" cy="360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4500" b="1" dirty="0" smtClean="0">
                <a:ea typeface="Verdana" pitchFamily="34" charset="0"/>
                <a:cs typeface="Verdana" pitchFamily="34" charset="0"/>
              </a:rPr>
              <a:t>…</a:t>
            </a:r>
            <a:endParaRPr lang="de-DE" sz="45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572000" y="1340768"/>
            <a:ext cx="43204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Plurality</a:t>
            </a:r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Voting</a:t>
            </a:r>
            <a:r>
              <a:rPr lang="de-DE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(PV)</a:t>
            </a:r>
          </a:p>
          <a:p>
            <a:endParaRPr lang="de-DE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&gt;        &gt;</a:t>
            </a:r>
            <a:endParaRPr lang="de-DE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&gt;        &gt;</a:t>
            </a:r>
            <a:endParaRPr lang="de-DE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            </a:t>
            </a:r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&gt;        &gt;</a:t>
            </a:r>
            <a:endParaRPr lang="de-DE" b="1" i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de-DE" b="1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	</a:t>
            </a:r>
            <a:r>
              <a:rPr lang="de-DE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&gt;        &gt;</a:t>
            </a:r>
            <a:endParaRPr lang="de-DE" b="1" i="1" baseline="-25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5046554" y="1916832"/>
            <a:ext cx="3011332" cy="2085615"/>
            <a:chOff x="5046554" y="1916832"/>
            <a:chExt cx="3011332" cy="2085615"/>
          </a:xfrm>
        </p:grpSpPr>
        <p:pic>
          <p:nvPicPr>
            <p:cNvPr id="33" name="Grafik 32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5148064" y="1916832"/>
              <a:ext cx="355496" cy="410203"/>
            </a:xfrm>
            <a:prstGeom prst="rect">
              <a:avLst/>
            </a:prstGeom>
          </p:spPr>
        </p:pic>
        <p:pic>
          <p:nvPicPr>
            <p:cNvPr id="34" name="Grafik 33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5076056" y="2492896"/>
              <a:ext cx="461550" cy="363336"/>
            </a:xfrm>
            <a:prstGeom prst="rect">
              <a:avLst/>
            </a:prstGeom>
          </p:spPr>
        </p:pic>
        <p:pic>
          <p:nvPicPr>
            <p:cNvPr id="35" name="Grafik 34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5046554" y="3065664"/>
              <a:ext cx="461550" cy="363336"/>
            </a:xfrm>
            <a:prstGeom prst="rect">
              <a:avLst/>
            </a:prstGeom>
          </p:spPr>
        </p:pic>
        <p:pic>
          <p:nvPicPr>
            <p:cNvPr id="36" name="Grafik 35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6732240" y="1988840"/>
              <a:ext cx="461550" cy="363336"/>
            </a:xfrm>
            <a:prstGeom prst="rect">
              <a:avLst/>
            </a:prstGeom>
          </p:spPr>
        </p:pic>
        <p:pic>
          <p:nvPicPr>
            <p:cNvPr id="37" name="Grafik 36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7596336" y="3573016"/>
              <a:ext cx="461550" cy="363336"/>
            </a:xfrm>
            <a:prstGeom prst="rect">
              <a:avLst/>
            </a:prstGeom>
          </p:spPr>
        </p:pic>
        <p:pic>
          <p:nvPicPr>
            <p:cNvPr id="38" name="Grafik 37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5940152" y="2420888"/>
              <a:ext cx="355496" cy="410203"/>
            </a:xfrm>
            <a:prstGeom prst="rect">
              <a:avLst/>
            </a:prstGeom>
          </p:spPr>
        </p:pic>
        <p:pic>
          <p:nvPicPr>
            <p:cNvPr id="39" name="Grafik 38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6804248" y="2996952"/>
              <a:ext cx="355496" cy="410203"/>
            </a:xfrm>
            <a:prstGeom prst="rect">
              <a:avLst/>
            </a:prstGeom>
          </p:spPr>
        </p:pic>
        <p:pic>
          <p:nvPicPr>
            <p:cNvPr id="40" name="Grafik 39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5148064" y="3573016"/>
              <a:ext cx="355496" cy="410203"/>
            </a:xfrm>
            <a:prstGeom prst="rect">
              <a:avLst/>
            </a:prstGeom>
          </p:spPr>
        </p:pic>
        <p:pic>
          <p:nvPicPr>
            <p:cNvPr id="41" name="Grafik 40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7596336" y="1916832"/>
              <a:ext cx="326023" cy="417101"/>
            </a:xfrm>
            <a:prstGeom prst="rect">
              <a:avLst/>
            </a:prstGeom>
          </p:spPr>
        </p:pic>
        <p:pic>
          <p:nvPicPr>
            <p:cNvPr id="42" name="Grafik 41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7596336" y="2492896"/>
              <a:ext cx="326023" cy="417101"/>
            </a:xfrm>
            <a:prstGeom prst="rect">
              <a:avLst/>
            </a:prstGeom>
          </p:spPr>
        </p:pic>
        <p:pic>
          <p:nvPicPr>
            <p:cNvPr id="43" name="Grafik 42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7596336" y="2996952"/>
              <a:ext cx="326023" cy="417101"/>
            </a:xfrm>
            <a:prstGeom prst="rect">
              <a:avLst/>
            </a:prstGeom>
          </p:spPr>
        </p:pic>
        <p:pic>
          <p:nvPicPr>
            <p:cNvPr id="44" name="Grafik 43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5940152" y="3573016"/>
              <a:ext cx="326023" cy="417101"/>
            </a:xfrm>
            <a:prstGeom prst="rect">
              <a:avLst/>
            </a:prstGeom>
          </p:spPr>
        </p:pic>
        <p:pic>
          <p:nvPicPr>
            <p:cNvPr id="45" name="Grafik 44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5868144" y="1916832"/>
              <a:ext cx="373702" cy="429431"/>
            </a:xfrm>
            <a:prstGeom prst="rect">
              <a:avLst/>
            </a:prstGeom>
          </p:spPr>
        </p:pic>
        <p:pic>
          <p:nvPicPr>
            <p:cNvPr id="46" name="Grafik 45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6804248" y="2420888"/>
              <a:ext cx="373702" cy="429431"/>
            </a:xfrm>
            <a:prstGeom prst="rect">
              <a:avLst/>
            </a:prstGeom>
          </p:spPr>
        </p:pic>
        <p:pic>
          <p:nvPicPr>
            <p:cNvPr id="47" name="Grafik 46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5940152" y="2996952"/>
              <a:ext cx="373702" cy="429431"/>
            </a:xfrm>
            <a:prstGeom prst="rect">
              <a:avLst/>
            </a:prstGeom>
          </p:spPr>
        </p:pic>
        <p:pic>
          <p:nvPicPr>
            <p:cNvPr id="48" name="Grafik 47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6804248" y="3573016"/>
              <a:ext cx="373702" cy="429431"/>
            </a:xfrm>
            <a:prstGeom prst="rect">
              <a:avLst/>
            </a:prstGeom>
          </p:spPr>
        </p:pic>
      </p:grpSp>
      <p:sp>
        <p:nvSpPr>
          <p:cNvPr id="49" name="Abgerundetes Rechteck 48"/>
          <p:cNvSpPr/>
          <p:nvPr/>
        </p:nvSpPr>
        <p:spPr>
          <a:xfrm>
            <a:off x="5004048" y="1844824"/>
            <a:ext cx="576064" cy="2232248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0" name="Tabelle 49"/>
          <p:cNvGraphicFramePr>
            <a:graphicFrameLocks noGrp="1"/>
          </p:cNvGraphicFramePr>
          <p:nvPr/>
        </p:nvGraphicFramePr>
        <p:xfrm>
          <a:off x="4716016" y="4221088"/>
          <a:ext cx="3638668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667"/>
                <a:gridCol w="909667"/>
                <a:gridCol w="909667"/>
                <a:gridCol w="909667"/>
              </a:tblGrid>
              <a:tr h="7200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de-D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1" name="Gruppieren 50"/>
          <p:cNvGrpSpPr/>
          <p:nvPr/>
        </p:nvGrpSpPr>
        <p:grpSpPr>
          <a:xfrm>
            <a:off x="4788024" y="4261744"/>
            <a:ext cx="3384376" cy="629804"/>
            <a:chOff x="4788024" y="4261744"/>
            <a:chExt cx="3384376" cy="629804"/>
          </a:xfrm>
        </p:grpSpPr>
        <p:pic>
          <p:nvPicPr>
            <p:cNvPr id="52" name="Grafik 51" descr="Budhill.jpg"/>
            <p:cNvPicPr>
              <a:picLocks noChangeAspect="1"/>
            </p:cNvPicPr>
            <p:nvPr/>
          </p:nvPicPr>
          <p:blipFill>
            <a:blip r:embed="rId3" cstate="print"/>
            <a:srcRect l="10250" r="11531" b="19980"/>
            <a:stretch>
              <a:fillRect/>
            </a:stretch>
          </p:blipFill>
          <p:spPr>
            <a:xfrm>
              <a:off x="4788024" y="4293096"/>
              <a:ext cx="747271" cy="588258"/>
            </a:xfrm>
            <a:prstGeom prst="rect">
              <a:avLst/>
            </a:prstGeom>
          </p:spPr>
        </p:pic>
        <p:pic>
          <p:nvPicPr>
            <p:cNvPr id="53" name="Grafik 52" descr="Bruce Lee Wallpaper 41.jpg"/>
            <p:cNvPicPr>
              <a:picLocks noChangeAspect="1"/>
            </p:cNvPicPr>
            <p:nvPr/>
          </p:nvPicPr>
          <p:blipFill>
            <a:blip r:embed="rId2" cstate="print"/>
            <a:srcRect l="51555" t="11575" r="6378" b="23649"/>
            <a:stretch>
              <a:fillRect/>
            </a:stretch>
          </p:blipFill>
          <p:spPr>
            <a:xfrm>
              <a:off x="5796136" y="4261744"/>
              <a:ext cx="526408" cy="607416"/>
            </a:xfrm>
            <a:prstGeom prst="rect">
              <a:avLst/>
            </a:prstGeom>
          </p:spPr>
        </p:pic>
        <p:pic>
          <p:nvPicPr>
            <p:cNvPr id="54" name="Grafik 53" descr="300.li.jet.062308.jpg"/>
            <p:cNvPicPr>
              <a:picLocks noChangeAspect="1"/>
            </p:cNvPicPr>
            <p:nvPr/>
          </p:nvPicPr>
          <p:blipFill>
            <a:blip r:embed="rId4" cstate="print"/>
            <a:srcRect l="26457" t="3780" r="23937" b="32756"/>
            <a:stretch>
              <a:fillRect/>
            </a:stretch>
          </p:blipFill>
          <p:spPr>
            <a:xfrm>
              <a:off x="6732242" y="4293098"/>
              <a:ext cx="467772" cy="598450"/>
            </a:xfrm>
            <a:prstGeom prst="rect">
              <a:avLst/>
            </a:prstGeom>
          </p:spPr>
        </p:pic>
        <p:pic>
          <p:nvPicPr>
            <p:cNvPr id="55" name="Grafik 54" descr="rocky.jpg"/>
            <p:cNvPicPr>
              <a:picLocks noChangeAspect="1"/>
            </p:cNvPicPr>
            <p:nvPr/>
          </p:nvPicPr>
          <p:blipFill>
            <a:blip r:embed="rId5" cstate="print"/>
            <a:srcRect l="21837" r="26877" b="12474"/>
            <a:stretch>
              <a:fillRect/>
            </a:stretch>
          </p:blipFill>
          <p:spPr>
            <a:xfrm>
              <a:off x="7666803" y="4288165"/>
              <a:ext cx="505597" cy="580995"/>
            </a:xfrm>
            <a:prstGeom prst="rect">
              <a:avLst/>
            </a:prstGeom>
          </p:spPr>
        </p:pic>
      </p:grpSp>
      <p:sp>
        <p:nvSpPr>
          <p:cNvPr id="56" name="Textfeld 55"/>
          <p:cNvSpPr txBox="1"/>
          <p:nvPr/>
        </p:nvSpPr>
        <p:spPr>
          <a:xfrm>
            <a:off x="4139952" y="5661248"/>
            <a:ext cx="2651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Plurality</a:t>
            </a:r>
            <a:r>
              <a:rPr lang="de-DE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winners</a:t>
            </a:r>
            <a:r>
              <a:rPr lang="de-DE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de-DE" sz="2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7" name="Grafik 56" descr="Budhill.jpg"/>
          <p:cNvPicPr>
            <a:picLocks noChangeAspect="1"/>
          </p:cNvPicPr>
          <p:nvPr/>
        </p:nvPicPr>
        <p:blipFill>
          <a:blip r:embed="rId3" cstate="print"/>
          <a:srcRect l="10250" r="11531" b="19980"/>
          <a:stretch>
            <a:fillRect/>
          </a:stretch>
        </p:blipFill>
        <p:spPr>
          <a:xfrm>
            <a:off x="6804248" y="5589240"/>
            <a:ext cx="747271" cy="588258"/>
          </a:xfrm>
          <a:prstGeom prst="rect">
            <a:avLst/>
          </a:prstGeom>
        </p:spPr>
      </p:pic>
      <p:pic>
        <p:nvPicPr>
          <p:cNvPr id="58" name="Grafik 57" descr="Bruce Lee Wallpaper 41.jpg"/>
          <p:cNvPicPr>
            <a:picLocks noChangeAspect="1"/>
          </p:cNvPicPr>
          <p:nvPr/>
        </p:nvPicPr>
        <p:blipFill>
          <a:blip r:embed="rId2" cstate="print"/>
          <a:srcRect l="51555" t="11575" r="6378" b="23649"/>
          <a:stretch>
            <a:fillRect/>
          </a:stretch>
        </p:blipFill>
        <p:spPr>
          <a:xfrm>
            <a:off x="7668344" y="5877272"/>
            <a:ext cx="540081" cy="62319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hea">
  <a:themeElements>
    <a:clrScheme name="Rhe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1354</Words>
  <Application>Microsoft Office PowerPoint</Application>
  <PresentationFormat>Bildschirmpräsentation (4:3)</PresentationFormat>
  <Paragraphs>715</Paragraphs>
  <Slides>37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Rhea</vt:lpstr>
      <vt:lpstr>Control Complexity in Bucklin, Fallback, and Plurality Voting: An Experimental Approach</vt:lpstr>
      <vt:lpstr>Content</vt:lpstr>
      <vt:lpstr>Folie 3</vt:lpstr>
      <vt:lpstr>Folie 4</vt:lpstr>
      <vt:lpstr>Folie 5</vt:lpstr>
      <vt:lpstr>Folie 6</vt:lpstr>
      <vt:lpstr>Elections and Voting Systems</vt:lpstr>
      <vt:lpstr>Elections and Voting Systems</vt:lpstr>
      <vt:lpstr>Elections and Voting Systems</vt:lpstr>
      <vt:lpstr>Elections and Voting Systems</vt:lpstr>
      <vt:lpstr>Elections and Voting Systems</vt:lpstr>
      <vt:lpstr>Elections and Voting Systems</vt:lpstr>
      <vt:lpstr>Electoral Control</vt:lpstr>
      <vt:lpstr>Electoral Control</vt:lpstr>
      <vt:lpstr>Electoral Control</vt:lpstr>
      <vt:lpstr>Electoral Control</vt:lpstr>
      <vt:lpstr>Control Complexity</vt:lpstr>
      <vt:lpstr>NP-hardness shields </vt:lpstr>
      <vt:lpstr>Experimental Setting</vt:lpstr>
      <vt:lpstr>Experimental Setting</vt:lpstr>
      <vt:lpstr>Experimental Setting</vt:lpstr>
      <vt:lpstr>Experimental Setting</vt:lpstr>
      <vt:lpstr>Experimental Setting</vt:lpstr>
      <vt:lpstr>Experimental Setting</vt:lpstr>
      <vt:lpstr>Experimental Setting</vt:lpstr>
      <vt:lpstr>Experimental Setting</vt:lpstr>
      <vt:lpstr>Experimental Setting</vt:lpstr>
      <vt:lpstr>Experimental Setting</vt:lpstr>
      <vt:lpstr>Experimental Setting</vt:lpstr>
      <vt:lpstr>Experimental Setting</vt:lpstr>
      <vt:lpstr>Experimental Results</vt:lpstr>
      <vt:lpstr>Experimental Results</vt:lpstr>
      <vt:lpstr>Experimental Results</vt:lpstr>
      <vt:lpstr>Experimental Results</vt:lpstr>
      <vt:lpstr>Experimental Results</vt:lpstr>
      <vt:lpstr>Open Questions and Future Work</vt:lpstr>
      <vt:lpstr>Folie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Complexity in Bucklin, Fallback, and Plurality Voting: An Experimental Approach</dc:title>
  <dc:creator>Pasch</dc:creator>
  <cp:lastModifiedBy>piras</cp:lastModifiedBy>
  <cp:revision>207</cp:revision>
  <dcterms:created xsi:type="dcterms:W3CDTF">2012-05-08T09:54:25Z</dcterms:created>
  <dcterms:modified xsi:type="dcterms:W3CDTF">2012-05-16T12:41:58Z</dcterms:modified>
</cp:coreProperties>
</file>